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 id="2147483672" r:id="rId2"/>
    <p:sldMasterId id="2147483685" r:id="rId3"/>
    <p:sldMasterId id="2147483697" r:id="rId4"/>
    <p:sldMasterId id="2147483737" r:id="rId5"/>
    <p:sldMasterId id="2147483761" r:id="rId6"/>
  </p:sldMasterIdLst>
  <p:notesMasterIdLst>
    <p:notesMasterId r:id="rId27"/>
  </p:notesMasterIdLst>
  <p:handoutMasterIdLst>
    <p:handoutMasterId r:id="rId28"/>
  </p:handoutMasterIdLst>
  <p:sldIdLst>
    <p:sldId id="300" r:id="rId7"/>
    <p:sldId id="312" r:id="rId8"/>
    <p:sldId id="313" r:id="rId9"/>
    <p:sldId id="296" r:id="rId10"/>
    <p:sldId id="261" r:id="rId11"/>
    <p:sldId id="263" r:id="rId12"/>
    <p:sldId id="264" r:id="rId13"/>
    <p:sldId id="314" r:id="rId14"/>
    <p:sldId id="277" r:id="rId15"/>
    <p:sldId id="301" r:id="rId16"/>
    <p:sldId id="278" r:id="rId17"/>
    <p:sldId id="280" r:id="rId18"/>
    <p:sldId id="302" r:id="rId19"/>
    <p:sldId id="305" r:id="rId20"/>
    <p:sldId id="306" r:id="rId21"/>
    <p:sldId id="315" r:id="rId22"/>
    <p:sldId id="316" r:id="rId23"/>
    <p:sldId id="311" r:id="rId24"/>
    <p:sldId id="303" r:id="rId25"/>
    <p:sldId id="260" r:id="rId26"/>
  </p:sldIdLst>
  <p:sldSz cx="10287000" cy="6858000" type="35mm"/>
  <p:notesSz cx="6858000" cy="9144000"/>
  <p:embeddedFontLst>
    <p:embeddedFont>
      <p:font typeface="Abadi MT Condensed Light" panose="020B0604020202020204" charset="0"/>
      <p:regular r:id="rId29"/>
    </p:embeddedFont>
    <p:embeddedFont>
      <p:font typeface="Gill Sans MT" panose="020B0502020104020203" pitchFamily="34" charset="0"/>
      <p:regular r:id="rId30"/>
      <p:bold r:id="rId31"/>
      <p:italic r:id="rId32"/>
      <p:boldItalic r:id="rId33"/>
    </p:embeddedFont>
    <p:embeddedFont>
      <p:font typeface="Helvetica" panose="020B0604020202020204" pitchFamily="34" charset="0"/>
      <p:regular r:id="rId34"/>
      <p:bold r:id="rId35"/>
      <p:italic r:id="rId36"/>
      <p:boldItalic r:id="rId37"/>
    </p:embeddedFont>
    <p:embeddedFont>
      <p:font typeface="Open Sans Condensed Condensed S" panose="020B0604020202020204" charset="0"/>
      <p:regular r:id="rId38"/>
      <p:bold r:id="rId39"/>
      <p:italic r:id="rId40"/>
      <p:boldItalic r:id="rId41"/>
    </p:embeddedFont>
    <p:embeddedFont>
      <p:font typeface="Open Sans Light" panose="020B0306030504020204" pitchFamily="34" charset="0"/>
      <p:regular r:id="rId42"/>
      <p:italic r:id="rId43"/>
    </p:embeddedFont>
    <p:embeddedFont>
      <p:font typeface="Open Sans SemiBold" panose="020F0502020204030204" pitchFamily="34" charset="0"/>
      <p:regular r:id="rId44"/>
      <p:bold r:id="rId45"/>
      <p:italic r:id="rId46"/>
      <p:boldItalic r:id="rId47"/>
    </p:embeddedFont>
    <p:embeddedFont>
      <p:font typeface="Tahoma" panose="020B0604030504040204" pitchFamily="34" charset="0"/>
      <p:regular r:id="rId48"/>
      <p:bold r:id="rId49"/>
    </p:embeddedFont>
  </p:embeddedFontLst>
  <p:defaultTextStyle>
    <a:defPPr>
      <a:defRPr lang="en-US"/>
    </a:defPPr>
    <a:lvl1pPr marL="0" algn="l" defTabSz="822928" rtl="0" eaLnBrk="1" latinLnBrk="0" hangingPunct="1">
      <a:defRPr sz="1620" kern="1200">
        <a:solidFill>
          <a:schemeClr val="tx1"/>
        </a:solidFill>
        <a:latin typeface="+mn-lt"/>
        <a:ea typeface="+mn-ea"/>
        <a:cs typeface="+mn-cs"/>
      </a:defRPr>
    </a:lvl1pPr>
    <a:lvl2pPr marL="411463" algn="l" defTabSz="822928" rtl="0" eaLnBrk="1" latinLnBrk="0" hangingPunct="1">
      <a:defRPr sz="1620" kern="1200">
        <a:solidFill>
          <a:schemeClr val="tx1"/>
        </a:solidFill>
        <a:latin typeface="+mn-lt"/>
        <a:ea typeface="+mn-ea"/>
        <a:cs typeface="+mn-cs"/>
      </a:defRPr>
    </a:lvl2pPr>
    <a:lvl3pPr marL="822928" algn="l" defTabSz="822928" rtl="0" eaLnBrk="1" latinLnBrk="0" hangingPunct="1">
      <a:defRPr sz="1620" kern="1200">
        <a:solidFill>
          <a:schemeClr val="tx1"/>
        </a:solidFill>
        <a:latin typeface="+mn-lt"/>
        <a:ea typeface="+mn-ea"/>
        <a:cs typeface="+mn-cs"/>
      </a:defRPr>
    </a:lvl3pPr>
    <a:lvl4pPr marL="1234391" algn="l" defTabSz="822928" rtl="0" eaLnBrk="1" latinLnBrk="0" hangingPunct="1">
      <a:defRPr sz="1620" kern="1200">
        <a:solidFill>
          <a:schemeClr val="tx1"/>
        </a:solidFill>
        <a:latin typeface="+mn-lt"/>
        <a:ea typeface="+mn-ea"/>
        <a:cs typeface="+mn-cs"/>
      </a:defRPr>
    </a:lvl4pPr>
    <a:lvl5pPr marL="1645854" algn="l" defTabSz="822928" rtl="0" eaLnBrk="1" latinLnBrk="0" hangingPunct="1">
      <a:defRPr sz="1620" kern="1200">
        <a:solidFill>
          <a:schemeClr val="tx1"/>
        </a:solidFill>
        <a:latin typeface="+mn-lt"/>
        <a:ea typeface="+mn-ea"/>
        <a:cs typeface="+mn-cs"/>
      </a:defRPr>
    </a:lvl5pPr>
    <a:lvl6pPr marL="2057317" algn="l" defTabSz="822928" rtl="0" eaLnBrk="1" latinLnBrk="0" hangingPunct="1">
      <a:defRPr sz="1620" kern="1200">
        <a:solidFill>
          <a:schemeClr val="tx1"/>
        </a:solidFill>
        <a:latin typeface="+mn-lt"/>
        <a:ea typeface="+mn-ea"/>
        <a:cs typeface="+mn-cs"/>
      </a:defRPr>
    </a:lvl6pPr>
    <a:lvl7pPr marL="2468782" algn="l" defTabSz="822928" rtl="0" eaLnBrk="1" latinLnBrk="0" hangingPunct="1">
      <a:defRPr sz="1620" kern="1200">
        <a:solidFill>
          <a:schemeClr val="tx1"/>
        </a:solidFill>
        <a:latin typeface="+mn-lt"/>
        <a:ea typeface="+mn-ea"/>
        <a:cs typeface="+mn-cs"/>
      </a:defRPr>
    </a:lvl7pPr>
    <a:lvl8pPr marL="2880245" algn="l" defTabSz="822928" rtl="0" eaLnBrk="1" latinLnBrk="0" hangingPunct="1">
      <a:defRPr sz="1620" kern="1200">
        <a:solidFill>
          <a:schemeClr val="tx1"/>
        </a:solidFill>
        <a:latin typeface="+mn-lt"/>
        <a:ea typeface="+mn-ea"/>
        <a:cs typeface="+mn-cs"/>
      </a:defRPr>
    </a:lvl8pPr>
    <a:lvl9pPr marL="3291708" algn="l" defTabSz="822928" rtl="0" eaLnBrk="1" latinLnBrk="0" hangingPunct="1">
      <a:defRPr sz="162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B8B2C2-B328-DA26-92B2-32C79E527B3D}" name="Nadya Rosario" initials="NR" userId="S::ngr21c@fsu.edu::340b7ac2-b38f-40b1-adff-aec9e4509f4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2F40"/>
    <a:srgbClr val="982B48"/>
    <a:srgbClr val="CEB8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79"/>
    <p:restoredTop sz="94782"/>
  </p:normalViewPr>
  <p:slideViewPr>
    <p:cSldViewPr snapToGrid="0">
      <p:cViewPr varScale="1">
        <p:scale>
          <a:sx n="88" d="100"/>
          <a:sy n="88" d="100"/>
        </p:scale>
        <p:origin x="450" y="84"/>
      </p:cViewPr>
      <p:guideLst/>
    </p:cSldViewPr>
  </p:slideViewPr>
  <p:notesTextViewPr>
    <p:cViewPr>
      <p:scale>
        <a:sx n="1" d="1"/>
        <a:sy n="1" d="1"/>
      </p:scale>
      <p:origin x="0" y="0"/>
    </p:cViewPr>
  </p:notesTextViewPr>
  <p:sorterViewPr>
    <p:cViewPr>
      <p:scale>
        <a:sx n="1" d="1"/>
        <a:sy n="1" d="1"/>
      </p:scale>
      <p:origin x="0" y="0"/>
    </p:cViewPr>
  </p:sorterViewPr>
  <p:notesViewPr>
    <p:cSldViewPr snapToGrid="0">
      <p:cViewPr varScale="1">
        <p:scale>
          <a:sx n="168" d="100"/>
          <a:sy n="168" d="100"/>
        </p:scale>
        <p:origin x="2304"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11.fntdata"/><Relationship Id="rId21" Type="http://schemas.openxmlformats.org/officeDocument/2006/relationships/slide" Target="slides/slide15.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font" Target="fonts/font19.fntdata"/><Relationship Id="rId50"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font" Target="fonts/font1.fntdata"/><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font" Target="fonts/font17.fntdata"/><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3.fntdata"/><Relationship Id="rId44" Type="http://schemas.openxmlformats.org/officeDocument/2006/relationships/font" Target="fonts/font16.fntdata"/><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font" Target="fonts/font20.fntdata"/><Relationship Id="rId8" Type="http://schemas.openxmlformats.org/officeDocument/2006/relationships/slide" Target="slides/slide2.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font" Target="fonts/font18.fntdata"/><Relationship Id="rId20" Type="http://schemas.openxmlformats.org/officeDocument/2006/relationships/slide" Target="slides/slide14.xml"/><Relationship Id="rId41" Type="http://schemas.openxmlformats.org/officeDocument/2006/relationships/font" Target="fonts/font13.fntdata"/><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36" Type="http://schemas.openxmlformats.org/officeDocument/2006/relationships/font" Target="fonts/font8.fntdata"/><Relationship Id="rId49" Type="http://schemas.openxmlformats.org/officeDocument/2006/relationships/font" Target="fonts/font21.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2B342E-0408-572F-EA06-B8A9C6F72D4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5BF2E6F-9E0B-25AC-6027-4D26BAFF425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9EE4CEA-6444-5947-B544-14340E714337}" type="datetimeFigureOut">
              <a:rPr lang="en-US" smtClean="0"/>
              <a:t>9/28/2026</a:t>
            </a:fld>
            <a:endParaRPr lang="en-US"/>
          </a:p>
        </p:txBody>
      </p:sp>
      <p:sp>
        <p:nvSpPr>
          <p:cNvPr id="4" name="Footer Placeholder 3">
            <a:extLst>
              <a:ext uri="{FF2B5EF4-FFF2-40B4-BE49-F238E27FC236}">
                <a16:creationId xmlns:a16="http://schemas.microsoft.com/office/drawing/2014/main" id="{0EE51B0A-DA3B-49FA-9460-99963996F85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282D4C7-8D44-7C6E-C195-E2796FBA575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3CBF9B-1EC3-B74D-AC07-3ADDC889F862}" type="slidenum">
              <a:rPr lang="en-US" smtClean="0"/>
              <a:t>‹#›</a:t>
            </a:fld>
            <a:endParaRPr lang="en-US"/>
          </a:p>
        </p:txBody>
      </p:sp>
    </p:spTree>
    <p:extLst>
      <p:ext uri="{BB962C8B-B14F-4D97-AF65-F5344CB8AC3E}">
        <p14:creationId xmlns:p14="http://schemas.microsoft.com/office/powerpoint/2010/main" val="215572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9A9244-FD17-4DB0-90A2-423A0066F28F}" type="datetimeFigureOut">
              <a:rPr lang="en-US" smtClean="0"/>
              <a:t>9/28/2026</a:t>
            </a:fld>
            <a:endParaRPr lang="en-US"/>
          </a:p>
        </p:txBody>
      </p:sp>
      <p:sp>
        <p:nvSpPr>
          <p:cNvPr id="4" name="Slide Image Placeholder 3"/>
          <p:cNvSpPr>
            <a:spLocks noGrp="1" noRot="1" noChangeAspect="1"/>
          </p:cNvSpPr>
          <p:nvPr>
            <p:ph type="sldImg" idx="2"/>
          </p:nvPr>
        </p:nvSpPr>
        <p:spPr>
          <a:xfrm>
            <a:off x="1114425" y="1143000"/>
            <a:ext cx="4629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E96731-CFA3-4C4A-AE6A-1C0BC0C570DD}" type="slidenum">
              <a:rPr lang="en-US" smtClean="0"/>
              <a:t>‹#›</a:t>
            </a:fld>
            <a:endParaRPr lang="en-US"/>
          </a:p>
        </p:txBody>
      </p:sp>
    </p:spTree>
    <p:extLst>
      <p:ext uri="{BB962C8B-B14F-4D97-AF65-F5344CB8AC3E}">
        <p14:creationId xmlns:p14="http://schemas.microsoft.com/office/powerpoint/2010/main" val="4201634302"/>
      </p:ext>
    </p:extLst>
  </p:cSld>
  <p:clrMap bg1="lt1" tx1="dk1" bg2="lt2" tx2="dk2" accent1="accent1" accent2="accent2" accent3="accent3" accent4="accent4" accent5="accent5" accent6="accent6" hlink="hlink" folHlink="folHlink"/>
  <p:notesStyle>
    <a:lvl1pPr marL="0" algn="l" defTabSz="822928" rtl="0" eaLnBrk="1" latinLnBrk="0" hangingPunct="1">
      <a:defRPr sz="1080" kern="1200">
        <a:solidFill>
          <a:schemeClr val="tx1"/>
        </a:solidFill>
        <a:latin typeface="+mn-lt"/>
        <a:ea typeface="+mn-ea"/>
        <a:cs typeface="+mn-cs"/>
      </a:defRPr>
    </a:lvl1pPr>
    <a:lvl2pPr marL="411463" algn="l" defTabSz="822928" rtl="0" eaLnBrk="1" latinLnBrk="0" hangingPunct="1">
      <a:defRPr sz="1080" kern="1200">
        <a:solidFill>
          <a:schemeClr val="tx1"/>
        </a:solidFill>
        <a:latin typeface="+mn-lt"/>
        <a:ea typeface="+mn-ea"/>
        <a:cs typeface="+mn-cs"/>
      </a:defRPr>
    </a:lvl2pPr>
    <a:lvl3pPr marL="822928" algn="l" defTabSz="822928" rtl="0" eaLnBrk="1" latinLnBrk="0" hangingPunct="1">
      <a:defRPr sz="1080" kern="1200">
        <a:solidFill>
          <a:schemeClr val="tx1"/>
        </a:solidFill>
        <a:latin typeface="+mn-lt"/>
        <a:ea typeface="+mn-ea"/>
        <a:cs typeface="+mn-cs"/>
      </a:defRPr>
    </a:lvl3pPr>
    <a:lvl4pPr marL="1234391" algn="l" defTabSz="822928" rtl="0" eaLnBrk="1" latinLnBrk="0" hangingPunct="1">
      <a:defRPr sz="1080" kern="1200">
        <a:solidFill>
          <a:schemeClr val="tx1"/>
        </a:solidFill>
        <a:latin typeface="+mn-lt"/>
        <a:ea typeface="+mn-ea"/>
        <a:cs typeface="+mn-cs"/>
      </a:defRPr>
    </a:lvl4pPr>
    <a:lvl5pPr marL="1645854" algn="l" defTabSz="822928" rtl="0" eaLnBrk="1" latinLnBrk="0" hangingPunct="1">
      <a:defRPr sz="1080" kern="1200">
        <a:solidFill>
          <a:schemeClr val="tx1"/>
        </a:solidFill>
        <a:latin typeface="+mn-lt"/>
        <a:ea typeface="+mn-ea"/>
        <a:cs typeface="+mn-cs"/>
      </a:defRPr>
    </a:lvl5pPr>
    <a:lvl6pPr marL="2057317" algn="l" defTabSz="822928" rtl="0" eaLnBrk="1" latinLnBrk="0" hangingPunct="1">
      <a:defRPr sz="1080" kern="1200">
        <a:solidFill>
          <a:schemeClr val="tx1"/>
        </a:solidFill>
        <a:latin typeface="+mn-lt"/>
        <a:ea typeface="+mn-ea"/>
        <a:cs typeface="+mn-cs"/>
      </a:defRPr>
    </a:lvl6pPr>
    <a:lvl7pPr marL="2468782" algn="l" defTabSz="822928" rtl="0" eaLnBrk="1" latinLnBrk="0" hangingPunct="1">
      <a:defRPr sz="1080" kern="1200">
        <a:solidFill>
          <a:schemeClr val="tx1"/>
        </a:solidFill>
        <a:latin typeface="+mn-lt"/>
        <a:ea typeface="+mn-ea"/>
        <a:cs typeface="+mn-cs"/>
      </a:defRPr>
    </a:lvl7pPr>
    <a:lvl8pPr marL="2880245" algn="l" defTabSz="822928" rtl="0" eaLnBrk="1" latinLnBrk="0" hangingPunct="1">
      <a:defRPr sz="1080" kern="1200">
        <a:solidFill>
          <a:schemeClr val="tx1"/>
        </a:solidFill>
        <a:latin typeface="+mn-lt"/>
        <a:ea typeface="+mn-ea"/>
        <a:cs typeface="+mn-cs"/>
      </a:defRPr>
    </a:lvl8pPr>
    <a:lvl9pPr marL="3291708" algn="l" defTabSz="822928" rtl="0" eaLnBrk="1" latinLnBrk="0" hangingPunct="1">
      <a:defRPr sz="108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7A43B-CB74-CEDC-A411-90DFEA9CD2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943DBD-7D75-DD62-4D80-482F4B9A25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6672D9-F1FF-83F6-8A64-676981E0D7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F61F6C-CAB0-F03A-75D0-F4614E29AC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14909-9E23-4879-9A56-CA329AFC561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93864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Private tour of the collections, Natural History Museum</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14909-9E23-4879-9A56-CA329AFC561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51353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4425" y="1143000"/>
            <a:ext cx="462915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414909-9E23-4879-9A56-CA329AFC561F}" type="slidenum">
              <a:rPr lang="en-US" smtClean="0"/>
              <a:t>18</a:t>
            </a:fld>
            <a:endParaRPr lang="en-US"/>
          </a:p>
        </p:txBody>
      </p:sp>
    </p:spTree>
    <p:extLst>
      <p:ext uri="{BB962C8B-B14F-4D97-AF65-F5344CB8AC3E}">
        <p14:creationId xmlns:p14="http://schemas.microsoft.com/office/powerpoint/2010/main" val="4027472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4425" y="1143000"/>
            <a:ext cx="462915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414909-9E23-4879-9A56-CA329AFC561F}" type="slidenum">
              <a:rPr lang="en-US" smtClean="0"/>
              <a:t>19</a:t>
            </a:fld>
            <a:endParaRPr lang="en-US"/>
          </a:p>
        </p:txBody>
      </p:sp>
    </p:spTree>
    <p:extLst>
      <p:ext uri="{BB962C8B-B14F-4D97-AF65-F5344CB8AC3E}">
        <p14:creationId xmlns:p14="http://schemas.microsoft.com/office/powerpoint/2010/main" val="3642145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4425" y="1143000"/>
            <a:ext cx="4629150" cy="3086100"/>
          </a:xfrm>
        </p:spPr>
      </p:sp>
      <p:sp>
        <p:nvSpPr>
          <p:cNvPr id="3" name="Notes Placeholder 2"/>
          <p:cNvSpPr>
            <a:spLocks noGrp="1"/>
          </p:cNvSpPr>
          <p:nvPr>
            <p:ph type="body" idx="1"/>
          </p:nvPr>
        </p:nvSpPr>
        <p:spPr/>
        <p:txBody>
          <a:bodyPr/>
          <a:lstStyle/>
          <a:p>
            <a:r>
              <a:rPr lang="en-US" dirty="0"/>
              <a:t>Introductions</a:t>
            </a:r>
          </a:p>
        </p:txBody>
      </p:sp>
      <p:sp>
        <p:nvSpPr>
          <p:cNvPr id="4" name="Slide Number Placeholder 3"/>
          <p:cNvSpPr>
            <a:spLocks noGrp="1"/>
          </p:cNvSpPr>
          <p:nvPr>
            <p:ph type="sldNum" sz="quarter" idx="10"/>
          </p:nvPr>
        </p:nvSpPr>
        <p:spPr/>
        <p:txBody>
          <a:bodyPr/>
          <a:lstStyle/>
          <a:p>
            <a:pPr>
              <a:defRPr/>
            </a:pPr>
            <a:fld id="{BA9BCD64-5003-42FF-B80B-D14B855B9FD4}" type="slidenum">
              <a:rPr lang="en-US" smtClean="0">
                <a:solidFill>
                  <a:prstClr val="black"/>
                </a:solidFill>
                <a:latin typeface="Calibri"/>
              </a:rPr>
              <a:pPr>
                <a:defRPr/>
              </a:pPr>
              <a:t>20</a:t>
            </a:fld>
            <a:endParaRPr lang="en-US">
              <a:solidFill>
                <a:prstClr val="black"/>
              </a:solidFill>
              <a:latin typeface="Calibri"/>
            </a:endParaRPr>
          </a:p>
        </p:txBody>
      </p:sp>
    </p:spTree>
    <p:extLst>
      <p:ext uri="{BB962C8B-B14F-4D97-AF65-F5344CB8AC3E}">
        <p14:creationId xmlns:p14="http://schemas.microsoft.com/office/powerpoint/2010/main" val="9139168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67243-2BE0-4B31-2990-E840893E8B1F}"/>
              </a:ext>
            </a:extLst>
          </p:cNvPr>
          <p:cNvSpPr>
            <a:spLocks noGrp="1"/>
          </p:cNvSpPr>
          <p:nvPr>
            <p:ph type="ctrTitle" hasCustomPrompt="1"/>
          </p:nvPr>
        </p:nvSpPr>
        <p:spPr>
          <a:xfrm>
            <a:off x="644566" y="1309227"/>
            <a:ext cx="4680635" cy="2387600"/>
          </a:xfrm>
        </p:spPr>
        <p:txBody>
          <a:bodyPr anchor="b">
            <a:normAutofit/>
          </a:bodyPr>
          <a:lstStyle>
            <a:lvl1pPr algn="l">
              <a:defRPr sz="4050"/>
            </a:lvl1pPr>
          </a:lstStyle>
          <a:p>
            <a:r>
              <a:rPr lang="en-US" dirty="0"/>
              <a:t>Click to add title</a:t>
            </a:r>
          </a:p>
        </p:txBody>
      </p:sp>
      <p:sp>
        <p:nvSpPr>
          <p:cNvPr id="3" name="Subtitle 2">
            <a:extLst>
              <a:ext uri="{FF2B5EF4-FFF2-40B4-BE49-F238E27FC236}">
                <a16:creationId xmlns:a16="http://schemas.microsoft.com/office/drawing/2014/main" id="{0240006E-EAFB-740D-74AB-3CFF051591C9}"/>
              </a:ext>
            </a:extLst>
          </p:cNvPr>
          <p:cNvSpPr>
            <a:spLocks noGrp="1"/>
          </p:cNvSpPr>
          <p:nvPr>
            <p:ph type="subTitle" idx="1" hasCustomPrompt="1"/>
          </p:nvPr>
        </p:nvSpPr>
        <p:spPr>
          <a:xfrm>
            <a:off x="644566" y="3696827"/>
            <a:ext cx="4680635" cy="854304"/>
          </a:xfrm>
        </p:spPr>
        <p:txBody>
          <a:bodyPr/>
          <a:lstStyle>
            <a:lvl1pPr marL="0" indent="0" algn="l">
              <a:buNone/>
              <a:defRPr sz="1519"/>
            </a:lvl1pPr>
            <a:lvl2pPr marL="385763" indent="0" algn="ctr">
              <a:buNone/>
              <a:defRPr sz="1688"/>
            </a:lvl2pPr>
            <a:lvl3pPr marL="771525" indent="0" algn="ctr">
              <a:buNone/>
              <a:defRPr sz="1519"/>
            </a:lvl3pPr>
            <a:lvl4pPr marL="1157288" indent="0" algn="ctr">
              <a:buNone/>
              <a:defRPr sz="1350"/>
            </a:lvl4pPr>
            <a:lvl5pPr marL="1543050" indent="0" algn="ctr">
              <a:buNone/>
              <a:defRPr sz="1350"/>
            </a:lvl5pPr>
            <a:lvl6pPr marL="1928813" indent="0" algn="ctr">
              <a:buNone/>
              <a:defRPr sz="1350"/>
            </a:lvl6pPr>
            <a:lvl7pPr marL="2314575" indent="0" algn="ctr">
              <a:buNone/>
              <a:defRPr sz="1350"/>
            </a:lvl7pPr>
            <a:lvl8pPr marL="2700338" indent="0" algn="ctr">
              <a:buNone/>
              <a:defRPr sz="1350"/>
            </a:lvl8pPr>
            <a:lvl9pPr marL="3086100" indent="0" algn="ctr">
              <a:buNone/>
              <a:defRPr sz="1350"/>
            </a:lvl9pPr>
          </a:lstStyle>
          <a:p>
            <a:r>
              <a:rPr lang="en-US" dirty="0"/>
              <a:t>Presenter's Name</a:t>
            </a:r>
          </a:p>
          <a:p>
            <a:r>
              <a:rPr lang="en-US" dirty="0"/>
              <a:t>Title</a:t>
            </a:r>
          </a:p>
        </p:txBody>
      </p:sp>
      <p:pic>
        <p:nvPicPr>
          <p:cNvPr id="5" name="Picture 4" descr="A logo for a university&#10;&#10;Description automatically generated">
            <a:extLst>
              <a:ext uri="{FF2B5EF4-FFF2-40B4-BE49-F238E27FC236}">
                <a16:creationId xmlns:a16="http://schemas.microsoft.com/office/drawing/2014/main" id="{B5A0537F-E081-F0AC-2041-7DE8336E85A8}"/>
              </a:ext>
            </a:extLst>
          </p:cNvPr>
          <p:cNvPicPr>
            <a:picLocks noChangeAspect="1"/>
          </p:cNvPicPr>
          <p:nvPr userDrawn="1"/>
        </p:nvPicPr>
        <p:blipFill>
          <a:blip r:embed="rId2"/>
          <a:stretch>
            <a:fillRect/>
          </a:stretch>
        </p:blipFill>
        <p:spPr>
          <a:xfrm>
            <a:off x="523551" y="5657275"/>
            <a:ext cx="3193230" cy="854304"/>
          </a:xfrm>
          <a:prstGeom prst="rect">
            <a:avLst/>
          </a:prstGeom>
        </p:spPr>
      </p:pic>
      <p:sp>
        <p:nvSpPr>
          <p:cNvPr id="9" name="Picture Placeholder 5">
            <a:extLst>
              <a:ext uri="{FF2B5EF4-FFF2-40B4-BE49-F238E27FC236}">
                <a16:creationId xmlns:a16="http://schemas.microsoft.com/office/drawing/2014/main" id="{0FF161F7-E927-A193-5C32-9381B64D15C4}"/>
              </a:ext>
            </a:extLst>
          </p:cNvPr>
          <p:cNvSpPr>
            <a:spLocks noGrp="1"/>
          </p:cNvSpPr>
          <p:nvPr>
            <p:ph type="pic" sz="quarter" idx="10"/>
          </p:nvPr>
        </p:nvSpPr>
        <p:spPr>
          <a:xfrm>
            <a:off x="5560013" y="373037"/>
            <a:ext cx="4512630" cy="6258693"/>
          </a:xfrm>
          <a:custGeom>
            <a:avLst/>
            <a:gdLst>
              <a:gd name="connsiteX0" fmla="*/ 2022567 w 4045139"/>
              <a:gd name="connsiteY0" fmla="*/ 0 h 4930937"/>
              <a:gd name="connsiteX1" fmla="*/ 3430667 w 4045139"/>
              <a:gd name="connsiteY1" fmla="*/ 559881 h 4930937"/>
              <a:gd name="connsiteX2" fmla="*/ 4045139 w 4045139"/>
              <a:gd name="connsiteY2" fmla="*/ 1465488 h 4930937"/>
              <a:gd name="connsiteX3" fmla="*/ 4045139 w 4045139"/>
              <a:gd name="connsiteY3" fmla="*/ 4930937 h 4930937"/>
              <a:gd name="connsiteX4" fmla="*/ 0 w 4045139"/>
              <a:gd name="connsiteY4" fmla="*/ 4930937 h 4930937"/>
              <a:gd name="connsiteX5" fmla="*/ 0 w 4045139"/>
              <a:gd name="connsiteY5" fmla="*/ 1464615 h 4930937"/>
              <a:gd name="connsiteX6" fmla="*/ 613768 w 4045139"/>
              <a:gd name="connsiteY6" fmla="*/ 560058 h 4930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45139" h="4930937">
                <a:moveTo>
                  <a:pt x="2022567" y="0"/>
                </a:moveTo>
                <a:lnTo>
                  <a:pt x="3430667" y="559881"/>
                </a:lnTo>
                <a:cubicBezTo>
                  <a:pt x="3801591" y="707376"/>
                  <a:pt x="4045139" y="1066224"/>
                  <a:pt x="4045139" y="1465488"/>
                </a:cubicBezTo>
                <a:lnTo>
                  <a:pt x="4045139" y="4930937"/>
                </a:lnTo>
                <a:lnTo>
                  <a:pt x="0" y="4930937"/>
                </a:lnTo>
                <a:lnTo>
                  <a:pt x="0" y="1464615"/>
                </a:lnTo>
                <a:cubicBezTo>
                  <a:pt x="0" y="1065874"/>
                  <a:pt x="243199" y="707376"/>
                  <a:pt x="613768" y="560058"/>
                </a:cubicBezTo>
                <a:close/>
              </a:path>
            </a:pathLst>
          </a:custGeom>
          <a:solidFill>
            <a:srgbClr val="CEB887"/>
          </a:solidFill>
        </p:spPr>
        <p:txBody>
          <a:bodyPr wrap="square">
            <a:noAutofit/>
          </a:bodyPr>
          <a:lstStyle/>
          <a:p>
            <a:endParaRPr lang="en-US" dirty="0"/>
          </a:p>
        </p:txBody>
      </p:sp>
    </p:spTree>
    <p:extLst>
      <p:ext uri="{BB962C8B-B14F-4D97-AF65-F5344CB8AC3E}">
        <p14:creationId xmlns:p14="http://schemas.microsoft.com/office/powerpoint/2010/main" val="238046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7CE9AC-E8A2-0BDD-6539-EA8ACB950D68}"/>
              </a:ext>
            </a:extLst>
          </p:cNvPr>
          <p:cNvSpPr>
            <a:spLocks noGrp="1"/>
          </p:cNvSpPr>
          <p:nvPr>
            <p:ph type="ctrTitle" hasCustomPrompt="1"/>
          </p:nvPr>
        </p:nvSpPr>
        <p:spPr>
          <a:xfrm>
            <a:off x="854504" y="919563"/>
            <a:ext cx="6432170" cy="2387600"/>
          </a:xfrm>
        </p:spPr>
        <p:txBody>
          <a:bodyPr anchor="b">
            <a:normAutofit/>
          </a:bodyPr>
          <a:lstStyle>
            <a:lvl1pPr algn="l">
              <a:defRPr sz="4050" b="1" i="0">
                <a:latin typeface="Open Sans SemiBold" pitchFamily="2" charset="0"/>
                <a:ea typeface="Open Sans SemiBold" pitchFamily="2" charset="0"/>
                <a:cs typeface="Open Sans SemiBold" pitchFamily="2" charset="0"/>
              </a:defRPr>
            </a:lvl1pPr>
          </a:lstStyle>
          <a:p>
            <a:r>
              <a:rPr lang="en-US" dirty="0"/>
              <a:t>Click to add title</a:t>
            </a:r>
          </a:p>
        </p:txBody>
      </p:sp>
      <p:sp>
        <p:nvSpPr>
          <p:cNvPr id="14" name="Subtitle 2">
            <a:extLst>
              <a:ext uri="{FF2B5EF4-FFF2-40B4-BE49-F238E27FC236}">
                <a16:creationId xmlns:a16="http://schemas.microsoft.com/office/drawing/2014/main" id="{4CEAAFA8-CDE1-CCB5-A4CD-E29A33E85598}"/>
              </a:ext>
            </a:extLst>
          </p:cNvPr>
          <p:cNvSpPr>
            <a:spLocks noGrp="1"/>
          </p:cNvSpPr>
          <p:nvPr>
            <p:ph type="subTitle" idx="1" hasCustomPrompt="1"/>
          </p:nvPr>
        </p:nvSpPr>
        <p:spPr>
          <a:xfrm>
            <a:off x="854504" y="3399237"/>
            <a:ext cx="6432170" cy="1655763"/>
          </a:xfrm>
        </p:spPr>
        <p:txBody>
          <a:bodyPr/>
          <a:lstStyle>
            <a:lvl1pPr marL="0" indent="0" algn="l">
              <a:buNone/>
              <a:defRPr sz="2025">
                <a:latin typeface="Open Sans Light" pitchFamily="2" charset="0"/>
                <a:ea typeface="Open Sans Light" pitchFamily="2" charset="0"/>
                <a:cs typeface="Open Sans Light" pitchFamily="2" charset="0"/>
              </a:defRPr>
            </a:lvl1pPr>
            <a:lvl2pPr marL="385763" indent="0" algn="ctr">
              <a:buNone/>
              <a:defRPr sz="1688"/>
            </a:lvl2pPr>
            <a:lvl3pPr marL="771525" indent="0" algn="ctr">
              <a:buNone/>
              <a:defRPr sz="1519"/>
            </a:lvl3pPr>
            <a:lvl4pPr marL="1157288" indent="0" algn="ctr">
              <a:buNone/>
              <a:defRPr sz="1350"/>
            </a:lvl4pPr>
            <a:lvl5pPr marL="1543050" indent="0" algn="ctr">
              <a:buNone/>
              <a:defRPr sz="1350"/>
            </a:lvl5pPr>
            <a:lvl6pPr marL="1928813" indent="0" algn="ctr">
              <a:buNone/>
              <a:defRPr sz="1350"/>
            </a:lvl6pPr>
            <a:lvl7pPr marL="2314575" indent="0" algn="ctr">
              <a:buNone/>
              <a:defRPr sz="1350"/>
            </a:lvl7pPr>
            <a:lvl8pPr marL="2700338" indent="0" algn="ctr">
              <a:buNone/>
              <a:defRPr sz="1350"/>
            </a:lvl8pPr>
            <a:lvl9pPr marL="3086100" indent="0" algn="ctr">
              <a:buNone/>
              <a:defRPr sz="1350"/>
            </a:lvl9pPr>
          </a:lstStyle>
          <a:p>
            <a:r>
              <a:rPr lang="en-US" dirty="0"/>
              <a:t>Presenter's Name</a:t>
            </a:r>
          </a:p>
          <a:p>
            <a:r>
              <a:rPr lang="en-US" dirty="0"/>
              <a:t>Title</a:t>
            </a:r>
          </a:p>
        </p:txBody>
      </p:sp>
      <p:pic>
        <p:nvPicPr>
          <p:cNvPr id="2" name="Picture 1" descr="A logo for a university&#10;&#10;Description automatically generated">
            <a:extLst>
              <a:ext uri="{FF2B5EF4-FFF2-40B4-BE49-F238E27FC236}">
                <a16:creationId xmlns:a16="http://schemas.microsoft.com/office/drawing/2014/main" id="{FC16ACA3-D733-0DC6-85DF-B17C4411A259}"/>
              </a:ext>
            </a:extLst>
          </p:cNvPr>
          <p:cNvPicPr>
            <a:picLocks noChangeAspect="1"/>
          </p:cNvPicPr>
          <p:nvPr userDrawn="1"/>
        </p:nvPicPr>
        <p:blipFill>
          <a:blip r:embed="rId2"/>
          <a:stretch>
            <a:fillRect/>
          </a:stretch>
        </p:blipFill>
        <p:spPr>
          <a:xfrm>
            <a:off x="705397" y="5498248"/>
            <a:ext cx="3193230" cy="854304"/>
          </a:xfrm>
          <a:prstGeom prst="rect">
            <a:avLst/>
          </a:prstGeom>
        </p:spPr>
      </p:pic>
      <p:pic>
        <p:nvPicPr>
          <p:cNvPr id="4" name="Graphic 3">
            <a:extLst>
              <a:ext uri="{FF2B5EF4-FFF2-40B4-BE49-F238E27FC236}">
                <a16:creationId xmlns:a16="http://schemas.microsoft.com/office/drawing/2014/main" id="{59FD242D-F0EA-6F89-915F-557CCD191CD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143501" y="163157"/>
            <a:ext cx="5193529" cy="6991935"/>
          </a:xfrm>
          <a:prstGeom prst="rect">
            <a:avLst/>
          </a:prstGeom>
        </p:spPr>
      </p:pic>
    </p:spTree>
    <p:extLst>
      <p:ext uri="{BB962C8B-B14F-4D97-AF65-F5344CB8AC3E}">
        <p14:creationId xmlns:p14="http://schemas.microsoft.com/office/powerpoint/2010/main" val="2919215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mage Slide">
    <p:bg>
      <p:bgPr>
        <a:solidFill>
          <a:schemeClr val="accent2">
            <a:alpha val="25562"/>
          </a:schemeClr>
        </a:solidFill>
        <a:effectLst/>
      </p:bgPr>
    </p:bg>
    <p:spTree>
      <p:nvGrpSpPr>
        <p:cNvPr id="1" name=""/>
        <p:cNvGrpSpPr/>
        <p:nvPr/>
      </p:nvGrpSpPr>
      <p:grpSpPr>
        <a:xfrm>
          <a:off x="0" y="0"/>
          <a:ext cx="0" cy="0"/>
          <a:chOff x="0" y="0"/>
          <a:chExt cx="0" cy="0"/>
        </a:xfrm>
      </p:grpSpPr>
      <p:sp>
        <p:nvSpPr>
          <p:cNvPr id="14" name="Graphic 8">
            <a:extLst>
              <a:ext uri="{FF2B5EF4-FFF2-40B4-BE49-F238E27FC236}">
                <a16:creationId xmlns:a16="http://schemas.microsoft.com/office/drawing/2014/main" id="{676E70CC-D322-C4FC-074C-83F8AAE7B2F4}"/>
              </a:ext>
            </a:extLst>
          </p:cNvPr>
          <p:cNvSpPr/>
          <p:nvPr userDrawn="1"/>
        </p:nvSpPr>
        <p:spPr>
          <a:xfrm>
            <a:off x="459413" y="341435"/>
            <a:ext cx="3887206" cy="6059181"/>
          </a:xfrm>
          <a:custGeom>
            <a:avLst/>
            <a:gdLst>
              <a:gd name="connsiteX0" fmla="*/ 4607060 w 4607059"/>
              <a:gd name="connsiteY0" fmla="*/ 6059182 h 6059181"/>
              <a:gd name="connsiteX1" fmla="*/ 0 w 4607059"/>
              <a:gd name="connsiteY1" fmla="*/ 6059182 h 6059181"/>
              <a:gd name="connsiteX2" fmla="*/ 0 w 4607059"/>
              <a:gd name="connsiteY2" fmla="*/ 1778376 h 6059181"/>
              <a:gd name="connsiteX3" fmla="*/ 230353 w 4607059"/>
              <a:gd name="connsiteY3" fmla="*/ 1038445 h 6059181"/>
              <a:gd name="connsiteX4" fmla="*/ 840391 w 4607059"/>
              <a:gd name="connsiteY4" fmla="*/ 558918 h 6059181"/>
              <a:gd name="connsiteX5" fmla="*/ 2303530 w 4607059"/>
              <a:gd name="connsiteY5" fmla="*/ 0 h 6059181"/>
              <a:gd name="connsiteX6" fmla="*/ 3766669 w 4607059"/>
              <a:gd name="connsiteY6" fmla="*/ 558918 h 6059181"/>
              <a:gd name="connsiteX7" fmla="*/ 4376707 w 4607059"/>
              <a:gd name="connsiteY7" fmla="*/ 1038445 h 6059181"/>
              <a:gd name="connsiteX8" fmla="*/ 4607060 w 4607059"/>
              <a:gd name="connsiteY8" fmla="*/ 1778376 h 6059181"/>
              <a:gd name="connsiteX9" fmla="*/ 4607060 w 4607059"/>
              <a:gd name="connsiteY9" fmla="*/ 6059182 h 6059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07059" h="6059181">
                <a:moveTo>
                  <a:pt x="4607060" y="6059182"/>
                </a:moveTo>
                <a:lnTo>
                  <a:pt x="0" y="6059182"/>
                </a:lnTo>
                <a:lnTo>
                  <a:pt x="0" y="1778376"/>
                </a:lnTo>
                <a:cubicBezTo>
                  <a:pt x="0" y="1513208"/>
                  <a:pt x="79432" y="1255978"/>
                  <a:pt x="230353" y="1038445"/>
                </a:cubicBezTo>
                <a:cubicBezTo>
                  <a:pt x="381274" y="819323"/>
                  <a:pt x="592563" y="654188"/>
                  <a:pt x="840391" y="558918"/>
                </a:cubicBezTo>
                <a:lnTo>
                  <a:pt x="2303530" y="0"/>
                </a:lnTo>
                <a:lnTo>
                  <a:pt x="3766669" y="558918"/>
                </a:lnTo>
                <a:cubicBezTo>
                  <a:pt x="4014496" y="654188"/>
                  <a:pt x="4225786" y="819323"/>
                  <a:pt x="4376707" y="1038445"/>
                </a:cubicBezTo>
                <a:cubicBezTo>
                  <a:pt x="4527628" y="1257566"/>
                  <a:pt x="4607060" y="1513208"/>
                  <a:pt x="4607060" y="1778376"/>
                </a:cubicBezTo>
                <a:lnTo>
                  <a:pt x="4607060" y="6059182"/>
                </a:lnTo>
                <a:close/>
              </a:path>
            </a:pathLst>
          </a:custGeom>
          <a:solidFill>
            <a:srgbClr val="DCC598"/>
          </a:solidFill>
          <a:ln w="0" cap="flat">
            <a:noFill/>
            <a:prstDash val="solid"/>
            <a:miter/>
          </a:ln>
        </p:spPr>
        <p:txBody>
          <a:bodyPr rtlCol="0" anchor="ctr"/>
          <a:lstStyle/>
          <a:p>
            <a:endParaRPr lang="en-US" sz="1140" dirty="0"/>
          </a:p>
        </p:txBody>
      </p:sp>
      <p:sp>
        <p:nvSpPr>
          <p:cNvPr id="11" name="Title 1">
            <a:extLst>
              <a:ext uri="{FF2B5EF4-FFF2-40B4-BE49-F238E27FC236}">
                <a16:creationId xmlns:a16="http://schemas.microsoft.com/office/drawing/2014/main" id="{64889EB9-B46A-05BB-10CE-EDE62669EB87}"/>
              </a:ext>
            </a:extLst>
          </p:cNvPr>
          <p:cNvSpPr>
            <a:spLocks noGrp="1"/>
          </p:cNvSpPr>
          <p:nvPr>
            <p:ph type="ctrTitle" hasCustomPrompt="1"/>
          </p:nvPr>
        </p:nvSpPr>
        <p:spPr>
          <a:xfrm>
            <a:off x="1088070" y="1453267"/>
            <a:ext cx="2417975" cy="1975733"/>
          </a:xfrm>
        </p:spPr>
        <p:txBody>
          <a:bodyPr anchor="b">
            <a:normAutofit/>
          </a:bodyPr>
          <a:lstStyle>
            <a:lvl1pPr algn="l">
              <a:defRPr sz="2700" b="1" i="0">
                <a:solidFill>
                  <a:schemeClr val="bg1">
                    <a:lumMod val="50000"/>
                  </a:schemeClr>
                </a:solidFill>
                <a:latin typeface="Open Sans SemiBold" pitchFamily="2" charset="0"/>
                <a:ea typeface="Open Sans SemiBold" pitchFamily="2" charset="0"/>
                <a:cs typeface="Open Sans SemiBold" pitchFamily="2" charset="0"/>
              </a:defRPr>
            </a:lvl1pPr>
          </a:lstStyle>
          <a:p>
            <a:r>
              <a:rPr lang="en-US" dirty="0"/>
              <a:t>Click to add title</a:t>
            </a:r>
          </a:p>
        </p:txBody>
      </p:sp>
      <p:sp>
        <p:nvSpPr>
          <p:cNvPr id="12" name="Subtitle 2">
            <a:extLst>
              <a:ext uri="{FF2B5EF4-FFF2-40B4-BE49-F238E27FC236}">
                <a16:creationId xmlns:a16="http://schemas.microsoft.com/office/drawing/2014/main" id="{53376C4D-C4D7-572C-5EDA-BB0BD38F7170}"/>
              </a:ext>
            </a:extLst>
          </p:cNvPr>
          <p:cNvSpPr>
            <a:spLocks noGrp="1"/>
          </p:cNvSpPr>
          <p:nvPr>
            <p:ph type="subTitle" idx="1" hasCustomPrompt="1"/>
          </p:nvPr>
        </p:nvSpPr>
        <p:spPr>
          <a:xfrm>
            <a:off x="1098856" y="3439204"/>
            <a:ext cx="2417975" cy="1370139"/>
          </a:xfrm>
        </p:spPr>
        <p:txBody>
          <a:bodyPr/>
          <a:lstStyle>
            <a:lvl1pPr marL="0" indent="0" algn="l">
              <a:buNone/>
              <a:defRPr sz="2025">
                <a:solidFill>
                  <a:srgbClr val="782F40"/>
                </a:solidFill>
                <a:latin typeface="Open Sans Light" pitchFamily="2" charset="0"/>
                <a:ea typeface="Open Sans Light" pitchFamily="2" charset="0"/>
                <a:cs typeface="Open Sans Light" pitchFamily="2" charset="0"/>
              </a:defRPr>
            </a:lvl1pPr>
            <a:lvl2pPr marL="385763" indent="0" algn="ctr">
              <a:buNone/>
              <a:defRPr sz="1688"/>
            </a:lvl2pPr>
            <a:lvl3pPr marL="771525" indent="0" algn="ctr">
              <a:buNone/>
              <a:defRPr sz="1519"/>
            </a:lvl3pPr>
            <a:lvl4pPr marL="1157288" indent="0" algn="ctr">
              <a:buNone/>
              <a:defRPr sz="1350"/>
            </a:lvl4pPr>
            <a:lvl5pPr marL="1543050" indent="0" algn="ctr">
              <a:buNone/>
              <a:defRPr sz="1350"/>
            </a:lvl5pPr>
            <a:lvl6pPr marL="1928813" indent="0" algn="ctr">
              <a:buNone/>
              <a:defRPr sz="1350"/>
            </a:lvl6pPr>
            <a:lvl7pPr marL="2314575" indent="0" algn="ctr">
              <a:buNone/>
              <a:defRPr sz="1350"/>
            </a:lvl7pPr>
            <a:lvl8pPr marL="2700338" indent="0" algn="ctr">
              <a:buNone/>
              <a:defRPr sz="1350"/>
            </a:lvl8pPr>
            <a:lvl9pPr marL="3086100" indent="0" algn="ctr">
              <a:buNone/>
              <a:defRPr sz="1350"/>
            </a:lvl9pPr>
          </a:lstStyle>
          <a:p>
            <a:r>
              <a:rPr lang="en-US" dirty="0"/>
              <a:t>Click to edit master subtitle style</a:t>
            </a:r>
          </a:p>
        </p:txBody>
      </p:sp>
      <p:pic>
        <p:nvPicPr>
          <p:cNvPr id="6" name="Picture 5" descr="A close up of a logo&#10;&#10;Description automatically generated">
            <a:extLst>
              <a:ext uri="{FF2B5EF4-FFF2-40B4-BE49-F238E27FC236}">
                <a16:creationId xmlns:a16="http://schemas.microsoft.com/office/drawing/2014/main" id="{0254F818-6203-1201-F1BC-FD367314DAA1}"/>
              </a:ext>
            </a:extLst>
          </p:cNvPr>
          <p:cNvPicPr>
            <a:picLocks noChangeAspect="1"/>
          </p:cNvPicPr>
          <p:nvPr userDrawn="1"/>
        </p:nvPicPr>
        <p:blipFill>
          <a:blip r:embed="rId2"/>
          <a:stretch>
            <a:fillRect/>
          </a:stretch>
        </p:blipFill>
        <p:spPr>
          <a:xfrm>
            <a:off x="9295913" y="6142931"/>
            <a:ext cx="874925" cy="620927"/>
          </a:xfrm>
          <a:prstGeom prst="rect">
            <a:avLst/>
          </a:prstGeom>
        </p:spPr>
      </p:pic>
      <p:sp>
        <p:nvSpPr>
          <p:cNvPr id="25" name="Picture Placeholder 24">
            <a:extLst>
              <a:ext uri="{FF2B5EF4-FFF2-40B4-BE49-F238E27FC236}">
                <a16:creationId xmlns:a16="http://schemas.microsoft.com/office/drawing/2014/main" id="{49D232AA-6052-9834-B5D8-4E34C7832AD9}"/>
              </a:ext>
            </a:extLst>
          </p:cNvPr>
          <p:cNvSpPr>
            <a:spLocks noGrp="1"/>
          </p:cNvSpPr>
          <p:nvPr>
            <p:ph type="pic" sz="quarter" idx="10"/>
          </p:nvPr>
        </p:nvSpPr>
        <p:spPr>
          <a:xfrm>
            <a:off x="1" y="1096206"/>
            <a:ext cx="10287000" cy="4665593"/>
          </a:xfrm>
          <a:custGeom>
            <a:avLst/>
            <a:gdLst>
              <a:gd name="connsiteX0" fmla="*/ 4654456 w 12192000"/>
              <a:gd name="connsiteY0" fmla="*/ 0 h 4665593"/>
              <a:gd name="connsiteX1" fmla="*/ 12192000 w 12192000"/>
              <a:gd name="connsiteY1" fmla="*/ 0 h 4665593"/>
              <a:gd name="connsiteX2" fmla="*/ 12192000 w 12192000"/>
              <a:gd name="connsiteY2" fmla="*/ 4665593 h 4665593"/>
              <a:gd name="connsiteX3" fmla="*/ 5152346 w 12192000"/>
              <a:gd name="connsiteY3" fmla="*/ 4665593 h 4665593"/>
              <a:gd name="connsiteX4" fmla="*/ 5152346 w 12192000"/>
              <a:gd name="connsiteY4" fmla="*/ 1025094 h 4665593"/>
              <a:gd name="connsiteX5" fmla="*/ 4921994 w 12192000"/>
              <a:gd name="connsiteY5" fmla="*/ 285163 h 4665593"/>
              <a:gd name="connsiteX6" fmla="*/ 4797856 w 12192000"/>
              <a:gd name="connsiteY6" fmla="*/ 131192 h 4665593"/>
              <a:gd name="connsiteX7" fmla="*/ 0 w 12192000"/>
              <a:gd name="connsiteY7" fmla="*/ 0 h 4665593"/>
              <a:gd name="connsiteX8" fmla="*/ 1043176 w 12192000"/>
              <a:gd name="connsiteY8" fmla="*/ 0 h 4665593"/>
              <a:gd name="connsiteX9" fmla="*/ 899777 w 12192000"/>
              <a:gd name="connsiteY9" fmla="*/ 131192 h 4665593"/>
              <a:gd name="connsiteX10" fmla="*/ 775639 w 12192000"/>
              <a:gd name="connsiteY10" fmla="*/ 285163 h 4665593"/>
              <a:gd name="connsiteX11" fmla="*/ 545286 w 12192000"/>
              <a:gd name="connsiteY11" fmla="*/ 1025094 h 4665593"/>
              <a:gd name="connsiteX12" fmla="*/ 545286 w 12192000"/>
              <a:gd name="connsiteY12" fmla="*/ 4665593 h 4665593"/>
              <a:gd name="connsiteX13" fmla="*/ 0 w 12192000"/>
              <a:gd name="connsiteY13" fmla="*/ 4665593 h 466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4665593">
                <a:moveTo>
                  <a:pt x="4654456" y="0"/>
                </a:moveTo>
                <a:lnTo>
                  <a:pt x="12192000" y="0"/>
                </a:lnTo>
                <a:lnTo>
                  <a:pt x="12192000" y="4665593"/>
                </a:lnTo>
                <a:lnTo>
                  <a:pt x="5152346" y="4665593"/>
                </a:lnTo>
                <a:lnTo>
                  <a:pt x="5152346" y="1025094"/>
                </a:lnTo>
                <a:cubicBezTo>
                  <a:pt x="5152346" y="759926"/>
                  <a:pt x="5072914" y="504284"/>
                  <a:pt x="4921994" y="285163"/>
                </a:cubicBezTo>
                <a:cubicBezTo>
                  <a:pt x="4884263" y="230383"/>
                  <a:pt x="4842760" y="178976"/>
                  <a:pt x="4797856" y="131192"/>
                </a:cubicBezTo>
                <a:close/>
                <a:moveTo>
                  <a:pt x="0" y="0"/>
                </a:moveTo>
                <a:lnTo>
                  <a:pt x="1043176" y="0"/>
                </a:lnTo>
                <a:lnTo>
                  <a:pt x="899777" y="131192"/>
                </a:lnTo>
                <a:cubicBezTo>
                  <a:pt x="854873" y="178976"/>
                  <a:pt x="813369" y="230383"/>
                  <a:pt x="775639" y="285163"/>
                </a:cubicBezTo>
                <a:cubicBezTo>
                  <a:pt x="624718" y="502696"/>
                  <a:pt x="545286" y="759926"/>
                  <a:pt x="545286" y="1025094"/>
                </a:cubicBezTo>
                <a:lnTo>
                  <a:pt x="545286" y="4665593"/>
                </a:lnTo>
                <a:lnTo>
                  <a:pt x="0" y="4665593"/>
                </a:lnTo>
                <a:close/>
              </a:path>
            </a:pathLst>
          </a:custGeom>
        </p:spPr>
        <p:txBody>
          <a:bodyPr wrap="square">
            <a:noAutofit/>
          </a:bodyPr>
          <a:lstStyle>
            <a:lvl1pPr marL="0" indent="0">
              <a:buNone/>
              <a:defRPr/>
            </a:lvl1pPr>
          </a:lstStyle>
          <a:p>
            <a:endParaRPr lang="en-US" dirty="0"/>
          </a:p>
          <a:p>
            <a:endParaRPr lang="en-US" dirty="0"/>
          </a:p>
        </p:txBody>
      </p:sp>
    </p:spTree>
    <p:extLst>
      <p:ext uri="{BB962C8B-B14F-4D97-AF65-F5344CB8AC3E}">
        <p14:creationId xmlns:p14="http://schemas.microsoft.com/office/powerpoint/2010/main" val="352483966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ortrait Slide">
    <p:bg>
      <p:bgPr>
        <a:solidFill>
          <a:schemeClr val="tx2"/>
        </a:solidFill>
        <a:effectLst/>
      </p:bgPr>
    </p:bg>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FE7357E4-C6A7-6C21-6875-6F81B892318F}"/>
              </a:ext>
            </a:extLst>
          </p:cNvPr>
          <p:cNvSpPr>
            <a:spLocks noGrp="1"/>
          </p:cNvSpPr>
          <p:nvPr>
            <p:ph type="pic" sz="quarter" idx="10"/>
          </p:nvPr>
        </p:nvSpPr>
        <p:spPr>
          <a:xfrm>
            <a:off x="2" y="577516"/>
            <a:ext cx="5055519" cy="5883443"/>
          </a:xfrm>
        </p:spPr>
        <p:txBody>
          <a:bodyPr/>
          <a:lstStyle>
            <a:lvl1pPr marL="0" indent="0">
              <a:buNone/>
              <a:defRPr/>
            </a:lvl1pPr>
          </a:lstStyle>
          <a:p>
            <a:endParaRPr lang="en-US" dirty="0"/>
          </a:p>
          <a:p>
            <a:endParaRPr lang="en-US" dirty="0"/>
          </a:p>
        </p:txBody>
      </p:sp>
      <p:sp>
        <p:nvSpPr>
          <p:cNvPr id="8" name="Subtitle 2">
            <a:extLst>
              <a:ext uri="{FF2B5EF4-FFF2-40B4-BE49-F238E27FC236}">
                <a16:creationId xmlns:a16="http://schemas.microsoft.com/office/drawing/2014/main" id="{ED7183D8-F730-27DB-7C73-ADFAD5F5F3CC}"/>
              </a:ext>
            </a:extLst>
          </p:cNvPr>
          <p:cNvSpPr>
            <a:spLocks noGrp="1"/>
          </p:cNvSpPr>
          <p:nvPr>
            <p:ph type="subTitle" idx="1" hasCustomPrompt="1"/>
          </p:nvPr>
        </p:nvSpPr>
        <p:spPr>
          <a:xfrm>
            <a:off x="5476881" y="3647767"/>
            <a:ext cx="2884411" cy="654552"/>
          </a:xfrm>
        </p:spPr>
        <p:txBody>
          <a:bodyPr>
            <a:normAutofit/>
          </a:bodyPr>
          <a:lstStyle>
            <a:lvl1pPr marL="0" indent="0" algn="l">
              <a:buNone/>
              <a:defRPr sz="1181" b="1">
                <a:solidFill>
                  <a:schemeClr val="accent2"/>
                </a:solidFill>
                <a:latin typeface="Open Sans Light" pitchFamily="2" charset="0"/>
                <a:ea typeface="Open Sans Light" pitchFamily="2" charset="0"/>
                <a:cs typeface="Open Sans Light" pitchFamily="2" charset="0"/>
              </a:defRPr>
            </a:lvl1pPr>
            <a:lvl2pPr marL="385763" indent="0" algn="ctr">
              <a:buNone/>
              <a:defRPr sz="1688"/>
            </a:lvl2pPr>
            <a:lvl3pPr marL="771525" indent="0" algn="ctr">
              <a:buNone/>
              <a:defRPr sz="1519"/>
            </a:lvl3pPr>
            <a:lvl4pPr marL="1157288" indent="0" algn="ctr">
              <a:buNone/>
              <a:defRPr sz="1350"/>
            </a:lvl4pPr>
            <a:lvl5pPr marL="1543050" indent="0" algn="ctr">
              <a:buNone/>
              <a:defRPr sz="1350"/>
            </a:lvl5pPr>
            <a:lvl6pPr marL="1928813" indent="0" algn="ctr">
              <a:buNone/>
              <a:defRPr sz="1350"/>
            </a:lvl6pPr>
            <a:lvl7pPr marL="2314575" indent="0" algn="ctr">
              <a:buNone/>
              <a:defRPr sz="1350"/>
            </a:lvl7pPr>
            <a:lvl8pPr marL="2700338" indent="0" algn="ctr">
              <a:buNone/>
              <a:defRPr sz="1350"/>
            </a:lvl8pPr>
            <a:lvl9pPr marL="3086100" indent="0" algn="ctr">
              <a:buNone/>
              <a:defRPr sz="1350"/>
            </a:lvl9pPr>
          </a:lstStyle>
          <a:p>
            <a:r>
              <a:rPr lang="en-US" dirty="0"/>
              <a:t>Click to edit master subtitle style</a:t>
            </a:r>
          </a:p>
        </p:txBody>
      </p:sp>
      <p:sp>
        <p:nvSpPr>
          <p:cNvPr id="2" name="Title 1">
            <a:extLst>
              <a:ext uri="{FF2B5EF4-FFF2-40B4-BE49-F238E27FC236}">
                <a16:creationId xmlns:a16="http://schemas.microsoft.com/office/drawing/2014/main" id="{5D55526F-078A-3291-00A5-616C28FDA8ED}"/>
              </a:ext>
            </a:extLst>
          </p:cNvPr>
          <p:cNvSpPr>
            <a:spLocks noGrp="1"/>
          </p:cNvSpPr>
          <p:nvPr>
            <p:ph type="ctrTitle" hasCustomPrompt="1"/>
          </p:nvPr>
        </p:nvSpPr>
        <p:spPr>
          <a:xfrm>
            <a:off x="5476880" y="2622637"/>
            <a:ext cx="4736577" cy="896603"/>
          </a:xfrm>
        </p:spPr>
        <p:txBody>
          <a:bodyPr anchor="b">
            <a:normAutofit/>
          </a:bodyPr>
          <a:lstStyle>
            <a:lvl1pPr algn="l">
              <a:defRPr sz="3375" b="1" i="0">
                <a:solidFill>
                  <a:schemeClr val="bg1"/>
                </a:solidFill>
                <a:latin typeface="Open Sans SemiBold" pitchFamily="2" charset="0"/>
                <a:ea typeface="Open Sans SemiBold" pitchFamily="2" charset="0"/>
                <a:cs typeface="Open Sans SemiBold" pitchFamily="2" charset="0"/>
              </a:defRPr>
            </a:lvl1pPr>
          </a:lstStyle>
          <a:p>
            <a:r>
              <a:rPr lang="en-US" dirty="0"/>
              <a:t>Click to add title</a:t>
            </a:r>
          </a:p>
        </p:txBody>
      </p:sp>
      <p:pic>
        <p:nvPicPr>
          <p:cNvPr id="4" name="Picture 3" descr="A black and gold logo&#10;&#10;Description automatically generated">
            <a:extLst>
              <a:ext uri="{FF2B5EF4-FFF2-40B4-BE49-F238E27FC236}">
                <a16:creationId xmlns:a16="http://schemas.microsoft.com/office/drawing/2014/main" id="{1DA8B64C-6BEE-4DF4-F061-2371D77813F9}"/>
              </a:ext>
            </a:extLst>
          </p:cNvPr>
          <p:cNvPicPr>
            <a:picLocks noChangeAspect="1"/>
          </p:cNvPicPr>
          <p:nvPr userDrawn="1"/>
        </p:nvPicPr>
        <p:blipFill>
          <a:blip r:embed="rId2"/>
          <a:stretch>
            <a:fillRect/>
          </a:stretch>
        </p:blipFill>
        <p:spPr>
          <a:xfrm>
            <a:off x="5476878" y="5776868"/>
            <a:ext cx="2557014" cy="684093"/>
          </a:xfrm>
          <a:prstGeom prst="rect">
            <a:avLst/>
          </a:prstGeom>
        </p:spPr>
      </p:pic>
    </p:spTree>
    <p:extLst>
      <p:ext uri="{BB962C8B-B14F-4D97-AF65-F5344CB8AC3E}">
        <p14:creationId xmlns:p14="http://schemas.microsoft.com/office/powerpoint/2010/main" val="3057018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67243-2BE0-4B31-2990-E840893E8B1F}"/>
              </a:ext>
            </a:extLst>
          </p:cNvPr>
          <p:cNvSpPr>
            <a:spLocks noGrp="1"/>
          </p:cNvSpPr>
          <p:nvPr>
            <p:ph type="ctrTitle" hasCustomPrompt="1"/>
          </p:nvPr>
        </p:nvSpPr>
        <p:spPr>
          <a:xfrm>
            <a:off x="5417608" y="313028"/>
            <a:ext cx="4315767" cy="2387600"/>
          </a:xfrm>
        </p:spPr>
        <p:txBody>
          <a:bodyPr anchor="b">
            <a:normAutofit/>
          </a:bodyPr>
          <a:lstStyle>
            <a:lvl1pPr algn="l">
              <a:defRPr sz="3375">
                <a:solidFill>
                  <a:schemeClr val="bg2">
                    <a:lumMod val="10000"/>
                  </a:schemeClr>
                </a:solidFill>
              </a:defRPr>
            </a:lvl1pPr>
          </a:lstStyle>
          <a:p>
            <a:r>
              <a:rPr lang="en-US" dirty="0"/>
              <a:t>Click to add title</a:t>
            </a:r>
          </a:p>
        </p:txBody>
      </p:sp>
      <p:sp>
        <p:nvSpPr>
          <p:cNvPr id="15" name="Picture Placeholder 5">
            <a:extLst>
              <a:ext uri="{FF2B5EF4-FFF2-40B4-BE49-F238E27FC236}">
                <a16:creationId xmlns:a16="http://schemas.microsoft.com/office/drawing/2014/main" id="{4A23F0F9-AFED-210F-466C-05AC14EF9A5E}"/>
              </a:ext>
            </a:extLst>
          </p:cNvPr>
          <p:cNvSpPr>
            <a:spLocks noGrp="1"/>
          </p:cNvSpPr>
          <p:nvPr>
            <p:ph type="pic" sz="quarter" idx="10"/>
          </p:nvPr>
        </p:nvSpPr>
        <p:spPr>
          <a:xfrm>
            <a:off x="302715" y="520428"/>
            <a:ext cx="4566681" cy="6337571"/>
          </a:xfrm>
          <a:custGeom>
            <a:avLst/>
            <a:gdLst>
              <a:gd name="connsiteX0" fmla="*/ 2022567 w 4045139"/>
              <a:gd name="connsiteY0" fmla="*/ 0 h 4930937"/>
              <a:gd name="connsiteX1" fmla="*/ 3430667 w 4045139"/>
              <a:gd name="connsiteY1" fmla="*/ 559881 h 4930937"/>
              <a:gd name="connsiteX2" fmla="*/ 4045139 w 4045139"/>
              <a:gd name="connsiteY2" fmla="*/ 1465488 h 4930937"/>
              <a:gd name="connsiteX3" fmla="*/ 4045139 w 4045139"/>
              <a:gd name="connsiteY3" fmla="*/ 4930937 h 4930937"/>
              <a:gd name="connsiteX4" fmla="*/ 0 w 4045139"/>
              <a:gd name="connsiteY4" fmla="*/ 4930937 h 4930937"/>
              <a:gd name="connsiteX5" fmla="*/ 0 w 4045139"/>
              <a:gd name="connsiteY5" fmla="*/ 1464615 h 4930937"/>
              <a:gd name="connsiteX6" fmla="*/ 613768 w 4045139"/>
              <a:gd name="connsiteY6" fmla="*/ 560058 h 4930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45139" h="4930937">
                <a:moveTo>
                  <a:pt x="2022567" y="0"/>
                </a:moveTo>
                <a:lnTo>
                  <a:pt x="3430667" y="559881"/>
                </a:lnTo>
                <a:cubicBezTo>
                  <a:pt x="3801591" y="707376"/>
                  <a:pt x="4045139" y="1066224"/>
                  <a:pt x="4045139" y="1465488"/>
                </a:cubicBezTo>
                <a:lnTo>
                  <a:pt x="4045139" y="4930937"/>
                </a:lnTo>
                <a:lnTo>
                  <a:pt x="0" y="4930937"/>
                </a:lnTo>
                <a:lnTo>
                  <a:pt x="0" y="1464615"/>
                </a:lnTo>
                <a:cubicBezTo>
                  <a:pt x="0" y="1065874"/>
                  <a:pt x="243199" y="707376"/>
                  <a:pt x="613768" y="560058"/>
                </a:cubicBezTo>
                <a:close/>
              </a:path>
            </a:pathLst>
          </a:custGeom>
          <a:solidFill>
            <a:srgbClr val="CEB887"/>
          </a:solidFill>
        </p:spPr>
        <p:txBody>
          <a:bodyPr wrap="square">
            <a:noAutofit/>
          </a:bodyPr>
          <a:lstStyle/>
          <a:p>
            <a:endParaRPr lang="en-US" dirty="0"/>
          </a:p>
        </p:txBody>
      </p:sp>
      <p:pic>
        <p:nvPicPr>
          <p:cNvPr id="5" name="Picture 4" descr="A close up of a logo&#10;&#10;Description automatically generated">
            <a:extLst>
              <a:ext uri="{FF2B5EF4-FFF2-40B4-BE49-F238E27FC236}">
                <a16:creationId xmlns:a16="http://schemas.microsoft.com/office/drawing/2014/main" id="{168603BB-0945-8AC2-7F29-A3960E342970}"/>
              </a:ext>
            </a:extLst>
          </p:cNvPr>
          <p:cNvPicPr>
            <a:picLocks noChangeAspect="1"/>
          </p:cNvPicPr>
          <p:nvPr userDrawn="1"/>
        </p:nvPicPr>
        <p:blipFill>
          <a:blip r:embed="rId2"/>
          <a:stretch>
            <a:fillRect/>
          </a:stretch>
        </p:blipFill>
        <p:spPr>
          <a:xfrm>
            <a:off x="9369415" y="6189099"/>
            <a:ext cx="874925" cy="620775"/>
          </a:xfrm>
          <a:prstGeom prst="rect">
            <a:avLst/>
          </a:prstGeom>
        </p:spPr>
      </p:pic>
      <p:sp>
        <p:nvSpPr>
          <p:cNvPr id="6" name="Content Placeholder 2">
            <a:extLst>
              <a:ext uri="{FF2B5EF4-FFF2-40B4-BE49-F238E27FC236}">
                <a16:creationId xmlns:a16="http://schemas.microsoft.com/office/drawing/2014/main" id="{66A89EB2-259B-3FAA-3AB7-203C00C2745B}"/>
              </a:ext>
            </a:extLst>
          </p:cNvPr>
          <p:cNvSpPr>
            <a:spLocks noGrp="1"/>
          </p:cNvSpPr>
          <p:nvPr>
            <p:ph idx="1"/>
          </p:nvPr>
        </p:nvSpPr>
        <p:spPr>
          <a:xfrm>
            <a:off x="5417608" y="2872235"/>
            <a:ext cx="4315767" cy="3530016"/>
          </a:xfrm>
        </p:spPr>
        <p:txBody>
          <a:bodyPr>
            <a:normAutofit/>
          </a:bodyPr>
          <a:lstStyle>
            <a:lvl1pPr>
              <a:defRPr sz="2025"/>
            </a:lvl1pPr>
            <a:lvl2pPr>
              <a:defRPr sz="1688"/>
            </a:lvl2pPr>
            <a:lvl3pPr>
              <a:defRPr sz="1519"/>
            </a:lvl3pPr>
            <a:lvl4pPr>
              <a:defRPr sz="1350"/>
            </a:lvl4pPr>
            <a:lvl5pPr>
              <a:defRPr sz="13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93151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Slide">
    <p:spTree>
      <p:nvGrpSpPr>
        <p:cNvPr id="1" name=""/>
        <p:cNvGrpSpPr/>
        <p:nvPr/>
      </p:nvGrpSpPr>
      <p:grpSpPr>
        <a:xfrm>
          <a:off x="0" y="0"/>
          <a:ext cx="0" cy="0"/>
          <a:chOff x="0" y="0"/>
          <a:chExt cx="0" cy="0"/>
        </a:xfrm>
      </p:grpSpPr>
      <p:sp>
        <p:nvSpPr>
          <p:cNvPr id="20" name="Picture Placeholder 5">
            <a:extLst>
              <a:ext uri="{FF2B5EF4-FFF2-40B4-BE49-F238E27FC236}">
                <a16:creationId xmlns:a16="http://schemas.microsoft.com/office/drawing/2014/main" id="{DAEE1E0A-F6B1-FAA2-E1F3-18C57F23171A}"/>
              </a:ext>
            </a:extLst>
          </p:cNvPr>
          <p:cNvSpPr>
            <a:spLocks noGrp="1"/>
          </p:cNvSpPr>
          <p:nvPr>
            <p:ph type="pic" sz="quarter" idx="10"/>
          </p:nvPr>
        </p:nvSpPr>
        <p:spPr>
          <a:xfrm>
            <a:off x="6126282" y="671336"/>
            <a:ext cx="3366654" cy="5266481"/>
          </a:xfrm>
          <a:custGeom>
            <a:avLst/>
            <a:gdLst>
              <a:gd name="connsiteX0" fmla="*/ 2022567 w 4045139"/>
              <a:gd name="connsiteY0" fmla="*/ 0 h 4930937"/>
              <a:gd name="connsiteX1" fmla="*/ 3430667 w 4045139"/>
              <a:gd name="connsiteY1" fmla="*/ 559881 h 4930937"/>
              <a:gd name="connsiteX2" fmla="*/ 4045139 w 4045139"/>
              <a:gd name="connsiteY2" fmla="*/ 1465488 h 4930937"/>
              <a:gd name="connsiteX3" fmla="*/ 4045139 w 4045139"/>
              <a:gd name="connsiteY3" fmla="*/ 4930937 h 4930937"/>
              <a:gd name="connsiteX4" fmla="*/ 0 w 4045139"/>
              <a:gd name="connsiteY4" fmla="*/ 4930937 h 4930937"/>
              <a:gd name="connsiteX5" fmla="*/ 0 w 4045139"/>
              <a:gd name="connsiteY5" fmla="*/ 1464615 h 4930937"/>
              <a:gd name="connsiteX6" fmla="*/ 613768 w 4045139"/>
              <a:gd name="connsiteY6" fmla="*/ 560058 h 4930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45139" h="4930937">
                <a:moveTo>
                  <a:pt x="2022567" y="0"/>
                </a:moveTo>
                <a:lnTo>
                  <a:pt x="3430667" y="559881"/>
                </a:lnTo>
                <a:cubicBezTo>
                  <a:pt x="3801591" y="707376"/>
                  <a:pt x="4045139" y="1066224"/>
                  <a:pt x="4045139" y="1465488"/>
                </a:cubicBezTo>
                <a:lnTo>
                  <a:pt x="4045139" y="4930937"/>
                </a:lnTo>
                <a:lnTo>
                  <a:pt x="0" y="4930937"/>
                </a:lnTo>
                <a:lnTo>
                  <a:pt x="0" y="1464615"/>
                </a:lnTo>
                <a:cubicBezTo>
                  <a:pt x="0" y="1065874"/>
                  <a:pt x="243199" y="707376"/>
                  <a:pt x="613768" y="560058"/>
                </a:cubicBezTo>
                <a:close/>
              </a:path>
            </a:pathLst>
          </a:custGeom>
          <a:solidFill>
            <a:srgbClr val="CEB887"/>
          </a:solidFill>
        </p:spPr>
        <p:txBody>
          <a:bodyPr wrap="square">
            <a:noAutofit/>
          </a:bodyPr>
          <a:lstStyle/>
          <a:p>
            <a:endParaRPr lang="en-US" dirty="0"/>
          </a:p>
        </p:txBody>
      </p:sp>
      <p:pic>
        <p:nvPicPr>
          <p:cNvPr id="17" name="Picture 16" descr="A close up of a logo&#10;&#10;Description automatically generated">
            <a:extLst>
              <a:ext uri="{FF2B5EF4-FFF2-40B4-BE49-F238E27FC236}">
                <a16:creationId xmlns:a16="http://schemas.microsoft.com/office/drawing/2014/main" id="{E8AA2920-9C08-611D-EDC4-AD6C6CCA4E29}"/>
              </a:ext>
            </a:extLst>
          </p:cNvPr>
          <p:cNvPicPr>
            <a:picLocks noChangeAspect="1"/>
          </p:cNvPicPr>
          <p:nvPr userDrawn="1"/>
        </p:nvPicPr>
        <p:blipFill>
          <a:blip r:embed="rId2"/>
          <a:stretch>
            <a:fillRect/>
          </a:stretch>
        </p:blipFill>
        <p:spPr>
          <a:xfrm>
            <a:off x="91366" y="6237227"/>
            <a:ext cx="874925" cy="620775"/>
          </a:xfrm>
          <a:prstGeom prst="rect">
            <a:avLst/>
          </a:prstGeom>
        </p:spPr>
      </p:pic>
      <p:pic>
        <p:nvPicPr>
          <p:cNvPr id="13" name="Picture 12">
            <a:extLst>
              <a:ext uri="{FF2B5EF4-FFF2-40B4-BE49-F238E27FC236}">
                <a16:creationId xmlns:a16="http://schemas.microsoft.com/office/drawing/2014/main" id="{C3F9AFA5-107D-DFB9-7537-6913BF27B85D}"/>
              </a:ext>
            </a:extLst>
          </p:cNvPr>
          <p:cNvPicPr>
            <a:picLocks noChangeAspect="1"/>
          </p:cNvPicPr>
          <p:nvPr userDrawn="1"/>
        </p:nvPicPr>
        <p:blipFill>
          <a:blip r:embed="rId3"/>
          <a:stretch>
            <a:fillRect/>
          </a:stretch>
        </p:blipFill>
        <p:spPr>
          <a:xfrm>
            <a:off x="732462" y="956599"/>
            <a:ext cx="761435" cy="636607"/>
          </a:xfrm>
          <a:prstGeom prst="rect">
            <a:avLst/>
          </a:prstGeom>
        </p:spPr>
      </p:pic>
      <p:sp>
        <p:nvSpPr>
          <p:cNvPr id="3" name="Text Placeholder 2">
            <a:extLst>
              <a:ext uri="{FF2B5EF4-FFF2-40B4-BE49-F238E27FC236}">
                <a16:creationId xmlns:a16="http://schemas.microsoft.com/office/drawing/2014/main" id="{3CC1EDC2-FD31-80F6-710F-0061FD8AC1A4}"/>
              </a:ext>
            </a:extLst>
          </p:cNvPr>
          <p:cNvSpPr>
            <a:spLocks noGrp="1"/>
          </p:cNvSpPr>
          <p:nvPr>
            <p:ph type="body" sz="quarter" idx="11"/>
          </p:nvPr>
        </p:nvSpPr>
        <p:spPr>
          <a:xfrm>
            <a:off x="1168003" y="1744664"/>
            <a:ext cx="4658618" cy="2261853"/>
          </a:xfrm>
        </p:spPr>
        <p:txBody>
          <a:bodyPr>
            <a:normAutofit/>
          </a:bodyPr>
          <a:lstStyle>
            <a:lvl1pPr marL="0" indent="0">
              <a:buNone/>
              <a:defRPr sz="2700" b="1" i="1">
                <a:latin typeface="Open Sans Condensed Condensed S" pitchFamily="2" charset="0"/>
                <a:ea typeface="Open Sans Condensed Condensed S" pitchFamily="2" charset="0"/>
                <a:cs typeface="Open Sans Condensed Condensed S" pitchFamily="2" charset="0"/>
              </a:defRPr>
            </a:lvl1pPr>
            <a:lvl2pPr marL="385763" indent="0">
              <a:buNone/>
              <a:defRPr b="1" i="1">
                <a:latin typeface="Open Sans Condensed Condensed S" pitchFamily="2" charset="0"/>
                <a:ea typeface="Open Sans Condensed Condensed S" pitchFamily="2" charset="0"/>
                <a:cs typeface="Open Sans Condensed Condensed S" pitchFamily="2" charset="0"/>
              </a:defRPr>
            </a:lvl2pPr>
            <a:lvl3pPr marL="771525" indent="0">
              <a:buNone/>
              <a:defRPr b="1" i="1">
                <a:latin typeface="Open Sans Condensed Condensed S" pitchFamily="2" charset="0"/>
                <a:ea typeface="Open Sans Condensed Condensed S" pitchFamily="2" charset="0"/>
                <a:cs typeface="Open Sans Condensed Condensed S" pitchFamily="2" charset="0"/>
              </a:defRPr>
            </a:lvl3pPr>
            <a:lvl4pPr marL="1157288" indent="0">
              <a:buNone/>
              <a:defRPr b="1" i="1">
                <a:latin typeface="Open Sans Condensed Condensed S" pitchFamily="2" charset="0"/>
                <a:ea typeface="Open Sans Condensed Condensed S" pitchFamily="2" charset="0"/>
                <a:cs typeface="Open Sans Condensed Condensed S" pitchFamily="2" charset="0"/>
              </a:defRPr>
            </a:lvl4pPr>
            <a:lvl5pPr marL="1543050" indent="0">
              <a:buNone/>
              <a:defRPr b="1" i="1">
                <a:latin typeface="Open Sans Condensed Condensed S" pitchFamily="2" charset="0"/>
                <a:ea typeface="Open Sans Condensed Condensed S" pitchFamily="2" charset="0"/>
                <a:cs typeface="Open Sans Condensed Condensed S" pitchFamily="2" charset="0"/>
              </a:defRPr>
            </a:lvl5pPr>
          </a:lstStyle>
          <a:p>
            <a:pPr lvl="0"/>
            <a:r>
              <a:rPr lang="en-US" dirty="0"/>
              <a:t>Click to edit Master text styles</a:t>
            </a:r>
          </a:p>
        </p:txBody>
      </p:sp>
      <p:sp>
        <p:nvSpPr>
          <p:cNvPr id="5" name="Text Placeholder 2">
            <a:extLst>
              <a:ext uri="{FF2B5EF4-FFF2-40B4-BE49-F238E27FC236}">
                <a16:creationId xmlns:a16="http://schemas.microsoft.com/office/drawing/2014/main" id="{F6D35EF7-2219-41FF-F800-7973F73DCE6F}"/>
              </a:ext>
            </a:extLst>
          </p:cNvPr>
          <p:cNvSpPr>
            <a:spLocks noGrp="1"/>
          </p:cNvSpPr>
          <p:nvPr>
            <p:ph type="body" sz="quarter" idx="12" hasCustomPrompt="1"/>
          </p:nvPr>
        </p:nvSpPr>
        <p:spPr>
          <a:xfrm>
            <a:off x="1168003" y="4129988"/>
            <a:ext cx="4658618" cy="562331"/>
          </a:xfrm>
        </p:spPr>
        <p:txBody>
          <a:bodyPr>
            <a:normAutofit/>
          </a:bodyPr>
          <a:lstStyle>
            <a:lvl1pPr marL="0" indent="0">
              <a:buNone/>
              <a:defRPr sz="1688" b="0" i="0">
                <a:latin typeface="Open Sans Light" pitchFamily="2" charset="0"/>
                <a:ea typeface="Open Sans Light" pitchFamily="2" charset="0"/>
                <a:cs typeface="Open Sans Light" pitchFamily="2" charset="0"/>
              </a:defRPr>
            </a:lvl1pPr>
            <a:lvl2pPr marL="385763" indent="0">
              <a:buNone/>
              <a:defRPr b="1" i="1">
                <a:latin typeface="Open Sans Condensed Condensed S" pitchFamily="2" charset="0"/>
                <a:ea typeface="Open Sans Condensed Condensed S" pitchFamily="2" charset="0"/>
                <a:cs typeface="Open Sans Condensed Condensed S" pitchFamily="2" charset="0"/>
              </a:defRPr>
            </a:lvl2pPr>
            <a:lvl3pPr marL="771525" indent="0">
              <a:buNone/>
              <a:defRPr b="1" i="1">
                <a:latin typeface="Open Sans Condensed Condensed S" pitchFamily="2" charset="0"/>
                <a:ea typeface="Open Sans Condensed Condensed S" pitchFamily="2" charset="0"/>
                <a:cs typeface="Open Sans Condensed Condensed S" pitchFamily="2" charset="0"/>
              </a:defRPr>
            </a:lvl3pPr>
            <a:lvl4pPr marL="1157288" indent="0">
              <a:buNone/>
              <a:defRPr b="1" i="1">
                <a:latin typeface="Open Sans Condensed Condensed S" pitchFamily="2" charset="0"/>
                <a:ea typeface="Open Sans Condensed Condensed S" pitchFamily="2" charset="0"/>
                <a:cs typeface="Open Sans Condensed Condensed S" pitchFamily="2" charset="0"/>
              </a:defRPr>
            </a:lvl4pPr>
            <a:lvl5pPr marL="1543050" indent="0">
              <a:buNone/>
              <a:defRPr b="1" i="1">
                <a:latin typeface="Open Sans Condensed Condensed S" pitchFamily="2" charset="0"/>
                <a:ea typeface="Open Sans Condensed Condensed S" pitchFamily="2" charset="0"/>
                <a:cs typeface="Open Sans Condensed Condensed S" pitchFamily="2" charset="0"/>
              </a:defRPr>
            </a:lvl5pPr>
          </a:lstStyle>
          <a:p>
            <a:pPr lvl="0"/>
            <a:r>
              <a:rPr lang="en-US" dirty="0"/>
              <a:t>First Last Name, Graduate</a:t>
            </a:r>
          </a:p>
        </p:txBody>
      </p:sp>
    </p:spTree>
    <p:extLst>
      <p:ext uri="{BB962C8B-B14F-4D97-AF65-F5344CB8AC3E}">
        <p14:creationId xmlns:p14="http://schemas.microsoft.com/office/powerpoint/2010/main" val="3611871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Quote Slide">
    <p:spTree>
      <p:nvGrpSpPr>
        <p:cNvPr id="1" name=""/>
        <p:cNvGrpSpPr/>
        <p:nvPr/>
      </p:nvGrpSpPr>
      <p:grpSpPr>
        <a:xfrm>
          <a:off x="0" y="0"/>
          <a:ext cx="0" cy="0"/>
          <a:chOff x="0" y="0"/>
          <a:chExt cx="0" cy="0"/>
        </a:xfrm>
      </p:grpSpPr>
      <p:pic>
        <p:nvPicPr>
          <p:cNvPr id="17" name="Picture 16" descr="A close up of a logo&#10;&#10;Description automatically generated">
            <a:extLst>
              <a:ext uri="{FF2B5EF4-FFF2-40B4-BE49-F238E27FC236}">
                <a16:creationId xmlns:a16="http://schemas.microsoft.com/office/drawing/2014/main" id="{E8AA2920-9C08-611D-EDC4-AD6C6CCA4E29}"/>
              </a:ext>
            </a:extLst>
          </p:cNvPr>
          <p:cNvPicPr>
            <a:picLocks noChangeAspect="1"/>
          </p:cNvPicPr>
          <p:nvPr userDrawn="1"/>
        </p:nvPicPr>
        <p:blipFill>
          <a:blip r:embed="rId2"/>
          <a:stretch>
            <a:fillRect/>
          </a:stretch>
        </p:blipFill>
        <p:spPr>
          <a:xfrm>
            <a:off x="0" y="6237227"/>
            <a:ext cx="874925" cy="620775"/>
          </a:xfrm>
          <a:prstGeom prst="rect">
            <a:avLst/>
          </a:prstGeom>
        </p:spPr>
      </p:pic>
    </p:spTree>
    <p:extLst>
      <p:ext uri="{BB962C8B-B14F-4D97-AF65-F5344CB8AC3E}">
        <p14:creationId xmlns:p14="http://schemas.microsoft.com/office/powerpoint/2010/main" val="561313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Picture Sl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67243-2BE0-4B31-2990-E840893E8B1F}"/>
              </a:ext>
            </a:extLst>
          </p:cNvPr>
          <p:cNvSpPr>
            <a:spLocks noGrp="1"/>
          </p:cNvSpPr>
          <p:nvPr>
            <p:ph type="ctrTitle" hasCustomPrompt="1"/>
          </p:nvPr>
        </p:nvSpPr>
        <p:spPr>
          <a:xfrm>
            <a:off x="4277447" y="0"/>
            <a:ext cx="5358229" cy="2387600"/>
          </a:xfrm>
        </p:spPr>
        <p:txBody>
          <a:bodyPr anchor="b">
            <a:normAutofit/>
          </a:bodyPr>
          <a:lstStyle>
            <a:lvl1pPr algn="l">
              <a:defRPr sz="2363">
                <a:solidFill>
                  <a:schemeClr val="tx2"/>
                </a:solidFill>
              </a:defRPr>
            </a:lvl1pPr>
          </a:lstStyle>
          <a:p>
            <a:r>
              <a:rPr lang="en-US" dirty="0"/>
              <a:t>Click to add title</a:t>
            </a:r>
          </a:p>
        </p:txBody>
      </p:sp>
      <p:sp>
        <p:nvSpPr>
          <p:cNvPr id="4" name="Picture Placeholder 2">
            <a:extLst>
              <a:ext uri="{FF2B5EF4-FFF2-40B4-BE49-F238E27FC236}">
                <a16:creationId xmlns:a16="http://schemas.microsoft.com/office/drawing/2014/main" id="{E2941A5B-C600-0B32-04BB-486E8C7EE896}"/>
              </a:ext>
            </a:extLst>
          </p:cNvPr>
          <p:cNvSpPr>
            <a:spLocks noGrp="1"/>
          </p:cNvSpPr>
          <p:nvPr>
            <p:ph type="pic" idx="11"/>
          </p:nvPr>
        </p:nvSpPr>
        <p:spPr>
          <a:xfrm>
            <a:off x="0" y="3"/>
            <a:ext cx="3832207" cy="6857999"/>
          </a:xfrm>
        </p:spPr>
        <p:txBody>
          <a:bodyPr/>
          <a:lstStyle>
            <a:lvl1pPr marL="0" indent="0">
              <a:buNone/>
              <a:defRPr sz="2700"/>
            </a:lvl1pPr>
            <a:lvl2pPr marL="385763" indent="0">
              <a:buNone/>
              <a:defRPr sz="2363"/>
            </a:lvl2pPr>
            <a:lvl3pPr marL="771525" indent="0">
              <a:buNone/>
              <a:defRPr sz="2025"/>
            </a:lvl3pPr>
            <a:lvl4pPr marL="1157288" indent="0">
              <a:buNone/>
              <a:defRPr sz="1688"/>
            </a:lvl4pPr>
            <a:lvl5pPr marL="1543050" indent="0">
              <a:buNone/>
              <a:defRPr sz="1688"/>
            </a:lvl5pPr>
            <a:lvl6pPr marL="1928813" indent="0">
              <a:buNone/>
              <a:defRPr sz="1688"/>
            </a:lvl6pPr>
            <a:lvl7pPr marL="2314575" indent="0">
              <a:buNone/>
              <a:defRPr sz="1688"/>
            </a:lvl7pPr>
            <a:lvl8pPr marL="2700338" indent="0">
              <a:buNone/>
              <a:defRPr sz="1688"/>
            </a:lvl8pPr>
            <a:lvl9pPr marL="3086100" indent="0">
              <a:buNone/>
              <a:defRPr sz="1688"/>
            </a:lvl9pPr>
          </a:lstStyle>
          <a:p>
            <a:endParaRPr lang="en-US" dirty="0"/>
          </a:p>
        </p:txBody>
      </p:sp>
      <p:pic>
        <p:nvPicPr>
          <p:cNvPr id="3" name="Picture 2" descr="A close up of a logo&#10;&#10;Description automatically generated">
            <a:extLst>
              <a:ext uri="{FF2B5EF4-FFF2-40B4-BE49-F238E27FC236}">
                <a16:creationId xmlns:a16="http://schemas.microsoft.com/office/drawing/2014/main" id="{B09AB649-F456-EBE1-0C12-6B4B11FBE549}"/>
              </a:ext>
            </a:extLst>
          </p:cNvPr>
          <p:cNvPicPr>
            <a:picLocks noChangeAspect="1"/>
          </p:cNvPicPr>
          <p:nvPr userDrawn="1"/>
        </p:nvPicPr>
        <p:blipFill>
          <a:blip r:embed="rId2"/>
          <a:stretch>
            <a:fillRect/>
          </a:stretch>
        </p:blipFill>
        <p:spPr>
          <a:xfrm>
            <a:off x="9369415" y="6189099"/>
            <a:ext cx="874925" cy="620775"/>
          </a:xfrm>
          <a:prstGeom prst="rect">
            <a:avLst/>
          </a:prstGeom>
        </p:spPr>
      </p:pic>
      <p:sp>
        <p:nvSpPr>
          <p:cNvPr id="5" name="Content Placeholder 2">
            <a:extLst>
              <a:ext uri="{FF2B5EF4-FFF2-40B4-BE49-F238E27FC236}">
                <a16:creationId xmlns:a16="http://schemas.microsoft.com/office/drawing/2014/main" id="{494131B5-7AC4-DD06-4D89-CA4841711595}"/>
              </a:ext>
            </a:extLst>
          </p:cNvPr>
          <p:cNvSpPr>
            <a:spLocks noGrp="1"/>
          </p:cNvSpPr>
          <p:nvPr>
            <p:ph idx="1"/>
          </p:nvPr>
        </p:nvSpPr>
        <p:spPr>
          <a:xfrm>
            <a:off x="4277446" y="2646947"/>
            <a:ext cx="5358230" cy="3530016"/>
          </a:xfrm>
        </p:spPr>
        <p:txBody>
          <a:bodyPr>
            <a:normAutofit/>
          </a:bodyPr>
          <a:lstStyle>
            <a:lvl1pPr>
              <a:defRPr sz="2025"/>
            </a:lvl1pPr>
            <a:lvl2pPr>
              <a:defRPr sz="1688"/>
            </a:lvl2pPr>
            <a:lvl3pPr>
              <a:defRPr sz="1519"/>
            </a:lvl3pPr>
            <a:lvl4pPr>
              <a:defRPr sz="1350"/>
            </a:lvl4pPr>
            <a:lvl5pPr>
              <a:defRPr sz="13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7319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Picture Sl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67243-2BE0-4B31-2990-E840893E8B1F}"/>
              </a:ext>
            </a:extLst>
          </p:cNvPr>
          <p:cNvSpPr>
            <a:spLocks noGrp="1"/>
          </p:cNvSpPr>
          <p:nvPr>
            <p:ph type="ctrTitle" hasCustomPrompt="1"/>
          </p:nvPr>
        </p:nvSpPr>
        <p:spPr>
          <a:xfrm>
            <a:off x="3658779" y="0"/>
            <a:ext cx="5976896" cy="2387600"/>
          </a:xfrm>
        </p:spPr>
        <p:txBody>
          <a:bodyPr anchor="b">
            <a:normAutofit/>
          </a:bodyPr>
          <a:lstStyle>
            <a:lvl1pPr algn="l">
              <a:defRPr sz="2363">
                <a:solidFill>
                  <a:schemeClr val="tx2"/>
                </a:solidFill>
              </a:defRPr>
            </a:lvl1pPr>
          </a:lstStyle>
          <a:p>
            <a:r>
              <a:rPr lang="en-US" dirty="0"/>
              <a:t>Click to add title</a:t>
            </a:r>
          </a:p>
        </p:txBody>
      </p:sp>
      <p:pic>
        <p:nvPicPr>
          <p:cNvPr id="3" name="Picture 2" descr="A close up of a logo&#10;&#10;Description automatically generated">
            <a:extLst>
              <a:ext uri="{FF2B5EF4-FFF2-40B4-BE49-F238E27FC236}">
                <a16:creationId xmlns:a16="http://schemas.microsoft.com/office/drawing/2014/main" id="{B09AB649-F456-EBE1-0C12-6B4B11FBE549}"/>
              </a:ext>
            </a:extLst>
          </p:cNvPr>
          <p:cNvPicPr>
            <a:picLocks noChangeAspect="1"/>
          </p:cNvPicPr>
          <p:nvPr userDrawn="1"/>
        </p:nvPicPr>
        <p:blipFill>
          <a:blip r:embed="rId2"/>
          <a:stretch>
            <a:fillRect/>
          </a:stretch>
        </p:blipFill>
        <p:spPr>
          <a:xfrm>
            <a:off x="9369415" y="6189099"/>
            <a:ext cx="874925" cy="620775"/>
          </a:xfrm>
          <a:prstGeom prst="rect">
            <a:avLst/>
          </a:prstGeom>
        </p:spPr>
      </p:pic>
      <p:sp>
        <p:nvSpPr>
          <p:cNvPr id="5" name="Content Placeholder 2">
            <a:extLst>
              <a:ext uri="{FF2B5EF4-FFF2-40B4-BE49-F238E27FC236}">
                <a16:creationId xmlns:a16="http://schemas.microsoft.com/office/drawing/2014/main" id="{494131B5-7AC4-DD06-4D89-CA4841711595}"/>
              </a:ext>
            </a:extLst>
          </p:cNvPr>
          <p:cNvSpPr>
            <a:spLocks noGrp="1"/>
          </p:cNvSpPr>
          <p:nvPr>
            <p:ph idx="1"/>
          </p:nvPr>
        </p:nvSpPr>
        <p:spPr>
          <a:xfrm>
            <a:off x="3658782" y="2646947"/>
            <a:ext cx="5976897" cy="3530016"/>
          </a:xfrm>
        </p:spPr>
        <p:txBody>
          <a:bodyPr>
            <a:normAutofit/>
          </a:bodyPr>
          <a:lstStyle>
            <a:lvl1pPr>
              <a:defRPr sz="2025"/>
            </a:lvl1pPr>
            <a:lvl2pPr>
              <a:defRPr sz="1688"/>
            </a:lvl2pPr>
            <a:lvl3pPr>
              <a:defRPr sz="1519"/>
            </a:lvl3pPr>
            <a:lvl4pPr>
              <a:defRPr sz="1350"/>
            </a:lvl4pPr>
            <a:lvl5pPr>
              <a:defRPr sz="13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a:extLst>
              <a:ext uri="{FF2B5EF4-FFF2-40B4-BE49-F238E27FC236}">
                <a16:creationId xmlns:a16="http://schemas.microsoft.com/office/drawing/2014/main" id="{65308B56-E310-6DF3-62BC-A86EACE8B5CE}"/>
              </a:ext>
            </a:extLst>
          </p:cNvPr>
          <p:cNvSpPr>
            <a:spLocks noGrp="1"/>
          </p:cNvSpPr>
          <p:nvPr>
            <p:ph type="pic" sz="quarter" idx="10"/>
          </p:nvPr>
        </p:nvSpPr>
        <p:spPr>
          <a:xfrm>
            <a:off x="-2072105" y="-311084"/>
            <a:ext cx="5165847" cy="7169085"/>
          </a:xfrm>
          <a:custGeom>
            <a:avLst/>
            <a:gdLst>
              <a:gd name="connsiteX0" fmla="*/ 2022567 w 4045139"/>
              <a:gd name="connsiteY0" fmla="*/ 0 h 4930937"/>
              <a:gd name="connsiteX1" fmla="*/ 3430667 w 4045139"/>
              <a:gd name="connsiteY1" fmla="*/ 559881 h 4930937"/>
              <a:gd name="connsiteX2" fmla="*/ 4045139 w 4045139"/>
              <a:gd name="connsiteY2" fmla="*/ 1465488 h 4930937"/>
              <a:gd name="connsiteX3" fmla="*/ 4045139 w 4045139"/>
              <a:gd name="connsiteY3" fmla="*/ 4930937 h 4930937"/>
              <a:gd name="connsiteX4" fmla="*/ 0 w 4045139"/>
              <a:gd name="connsiteY4" fmla="*/ 4930937 h 4930937"/>
              <a:gd name="connsiteX5" fmla="*/ 0 w 4045139"/>
              <a:gd name="connsiteY5" fmla="*/ 1464615 h 4930937"/>
              <a:gd name="connsiteX6" fmla="*/ 613768 w 4045139"/>
              <a:gd name="connsiteY6" fmla="*/ 560058 h 4930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45139" h="4930937">
                <a:moveTo>
                  <a:pt x="2022567" y="0"/>
                </a:moveTo>
                <a:lnTo>
                  <a:pt x="3430667" y="559881"/>
                </a:lnTo>
                <a:cubicBezTo>
                  <a:pt x="3801591" y="707376"/>
                  <a:pt x="4045139" y="1066224"/>
                  <a:pt x="4045139" y="1465488"/>
                </a:cubicBezTo>
                <a:lnTo>
                  <a:pt x="4045139" y="4930937"/>
                </a:lnTo>
                <a:lnTo>
                  <a:pt x="0" y="4930937"/>
                </a:lnTo>
                <a:lnTo>
                  <a:pt x="0" y="1464615"/>
                </a:lnTo>
                <a:cubicBezTo>
                  <a:pt x="0" y="1065874"/>
                  <a:pt x="243199" y="707376"/>
                  <a:pt x="613768" y="560058"/>
                </a:cubicBezTo>
                <a:close/>
              </a:path>
            </a:pathLst>
          </a:custGeom>
          <a:solidFill>
            <a:srgbClr val="CEB887"/>
          </a:solidFill>
        </p:spPr>
        <p:txBody>
          <a:bodyPr wrap="square">
            <a:noAutofit/>
          </a:bodyPr>
          <a:lstStyle/>
          <a:p>
            <a:endParaRPr lang="en-US" dirty="0"/>
          </a:p>
        </p:txBody>
      </p:sp>
    </p:spTree>
    <p:extLst>
      <p:ext uri="{BB962C8B-B14F-4D97-AF65-F5344CB8AC3E}">
        <p14:creationId xmlns:p14="http://schemas.microsoft.com/office/powerpoint/2010/main" val="3993856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icture Sl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67243-2BE0-4B31-2990-E840893E8B1F}"/>
              </a:ext>
            </a:extLst>
          </p:cNvPr>
          <p:cNvSpPr>
            <a:spLocks noGrp="1"/>
          </p:cNvSpPr>
          <p:nvPr>
            <p:ph type="ctrTitle" hasCustomPrompt="1"/>
          </p:nvPr>
        </p:nvSpPr>
        <p:spPr>
          <a:xfrm>
            <a:off x="4277447" y="0"/>
            <a:ext cx="3832207" cy="2387600"/>
          </a:xfrm>
        </p:spPr>
        <p:txBody>
          <a:bodyPr anchor="b">
            <a:normAutofit/>
          </a:bodyPr>
          <a:lstStyle>
            <a:lvl1pPr algn="l">
              <a:defRPr sz="2363">
                <a:solidFill>
                  <a:schemeClr val="tx2"/>
                </a:solidFill>
              </a:defRPr>
            </a:lvl1pPr>
          </a:lstStyle>
          <a:p>
            <a:r>
              <a:rPr lang="en-US" dirty="0"/>
              <a:t>Click to add title</a:t>
            </a:r>
          </a:p>
        </p:txBody>
      </p:sp>
      <p:sp>
        <p:nvSpPr>
          <p:cNvPr id="6" name="Picture Placeholder 2">
            <a:extLst>
              <a:ext uri="{FF2B5EF4-FFF2-40B4-BE49-F238E27FC236}">
                <a16:creationId xmlns:a16="http://schemas.microsoft.com/office/drawing/2014/main" id="{A529F090-CB2B-24DA-86BB-D06DAE8D064F}"/>
              </a:ext>
            </a:extLst>
          </p:cNvPr>
          <p:cNvSpPr>
            <a:spLocks noGrp="1"/>
          </p:cNvSpPr>
          <p:nvPr>
            <p:ph type="pic" idx="10"/>
          </p:nvPr>
        </p:nvSpPr>
        <p:spPr>
          <a:xfrm>
            <a:off x="-1" y="0"/>
            <a:ext cx="3623239" cy="2170253"/>
          </a:xfrm>
        </p:spPr>
        <p:txBody>
          <a:bodyPr/>
          <a:lstStyle>
            <a:lvl1pPr marL="0" indent="0">
              <a:buNone/>
              <a:defRPr sz="2700"/>
            </a:lvl1pPr>
            <a:lvl2pPr marL="385763" indent="0">
              <a:buNone/>
              <a:defRPr sz="2363"/>
            </a:lvl2pPr>
            <a:lvl3pPr marL="771525" indent="0">
              <a:buNone/>
              <a:defRPr sz="2025"/>
            </a:lvl3pPr>
            <a:lvl4pPr marL="1157288" indent="0">
              <a:buNone/>
              <a:defRPr sz="1688"/>
            </a:lvl4pPr>
            <a:lvl5pPr marL="1543050" indent="0">
              <a:buNone/>
              <a:defRPr sz="1688"/>
            </a:lvl5pPr>
            <a:lvl6pPr marL="1928813" indent="0">
              <a:buNone/>
              <a:defRPr sz="1688"/>
            </a:lvl6pPr>
            <a:lvl7pPr marL="2314575" indent="0">
              <a:buNone/>
              <a:defRPr sz="1688"/>
            </a:lvl7pPr>
            <a:lvl8pPr marL="2700338" indent="0">
              <a:buNone/>
              <a:defRPr sz="1688"/>
            </a:lvl8pPr>
            <a:lvl9pPr marL="3086100" indent="0">
              <a:buNone/>
              <a:defRPr sz="1688"/>
            </a:lvl9pPr>
          </a:lstStyle>
          <a:p>
            <a:endParaRPr lang="en-US" dirty="0"/>
          </a:p>
        </p:txBody>
      </p:sp>
      <p:sp>
        <p:nvSpPr>
          <p:cNvPr id="4" name="Picture Placeholder 2">
            <a:extLst>
              <a:ext uri="{FF2B5EF4-FFF2-40B4-BE49-F238E27FC236}">
                <a16:creationId xmlns:a16="http://schemas.microsoft.com/office/drawing/2014/main" id="{E2941A5B-C600-0B32-04BB-486E8C7EE896}"/>
              </a:ext>
            </a:extLst>
          </p:cNvPr>
          <p:cNvSpPr>
            <a:spLocks noGrp="1"/>
          </p:cNvSpPr>
          <p:nvPr>
            <p:ph type="pic" idx="11"/>
          </p:nvPr>
        </p:nvSpPr>
        <p:spPr>
          <a:xfrm>
            <a:off x="-1" y="2356091"/>
            <a:ext cx="3623239" cy="2170253"/>
          </a:xfrm>
        </p:spPr>
        <p:txBody>
          <a:bodyPr/>
          <a:lstStyle>
            <a:lvl1pPr marL="0" indent="0">
              <a:buNone/>
              <a:defRPr sz="2700"/>
            </a:lvl1pPr>
            <a:lvl2pPr marL="385763" indent="0">
              <a:buNone/>
              <a:defRPr sz="2363"/>
            </a:lvl2pPr>
            <a:lvl3pPr marL="771525" indent="0">
              <a:buNone/>
              <a:defRPr sz="2025"/>
            </a:lvl3pPr>
            <a:lvl4pPr marL="1157288" indent="0">
              <a:buNone/>
              <a:defRPr sz="1688"/>
            </a:lvl4pPr>
            <a:lvl5pPr marL="1543050" indent="0">
              <a:buNone/>
              <a:defRPr sz="1688"/>
            </a:lvl5pPr>
            <a:lvl6pPr marL="1928813" indent="0">
              <a:buNone/>
              <a:defRPr sz="1688"/>
            </a:lvl6pPr>
            <a:lvl7pPr marL="2314575" indent="0">
              <a:buNone/>
              <a:defRPr sz="1688"/>
            </a:lvl7pPr>
            <a:lvl8pPr marL="2700338" indent="0">
              <a:buNone/>
              <a:defRPr sz="1688"/>
            </a:lvl8pPr>
            <a:lvl9pPr marL="3086100" indent="0">
              <a:buNone/>
              <a:defRPr sz="1688"/>
            </a:lvl9pPr>
          </a:lstStyle>
          <a:p>
            <a:endParaRPr lang="en-US" dirty="0"/>
          </a:p>
        </p:txBody>
      </p:sp>
      <p:sp>
        <p:nvSpPr>
          <p:cNvPr id="5" name="Picture Placeholder 2">
            <a:extLst>
              <a:ext uri="{FF2B5EF4-FFF2-40B4-BE49-F238E27FC236}">
                <a16:creationId xmlns:a16="http://schemas.microsoft.com/office/drawing/2014/main" id="{50E910E0-0EDB-64A1-181B-D2AA49A9D4F7}"/>
              </a:ext>
            </a:extLst>
          </p:cNvPr>
          <p:cNvSpPr>
            <a:spLocks noGrp="1"/>
          </p:cNvSpPr>
          <p:nvPr>
            <p:ph type="pic" idx="12"/>
          </p:nvPr>
        </p:nvSpPr>
        <p:spPr>
          <a:xfrm>
            <a:off x="-1" y="4687748"/>
            <a:ext cx="3623239" cy="2170253"/>
          </a:xfrm>
        </p:spPr>
        <p:txBody>
          <a:bodyPr/>
          <a:lstStyle>
            <a:lvl1pPr marL="0" indent="0">
              <a:buNone/>
              <a:defRPr sz="2700"/>
            </a:lvl1pPr>
            <a:lvl2pPr marL="385763" indent="0">
              <a:buNone/>
              <a:defRPr sz="2363"/>
            </a:lvl2pPr>
            <a:lvl3pPr marL="771525" indent="0">
              <a:buNone/>
              <a:defRPr sz="2025"/>
            </a:lvl3pPr>
            <a:lvl4pPr marL="1157288" indent="0">
              <a:buNone/>
              <a:defRPr sz="1688"/>
            </a:lvl4pPr>
            <a:lvl5pPr marL="1543050" indent="0">
              <a:buNone/>
              <a:defRPr sz="1688"/>
            </a:lvl5pPr>
            <a:lvl6pPr marL="1928813" indent="0">
              <a:buNone/>
              <a:defRPr sz="1688"/>
            </a:lvl6pPr>
            <a:lvl7pPr marL="2314575" indent="0">
              <a:buNone/>
              <a:defRPr sz="1688"/>
            </a:lvl7pPr>
            <a:lvl8pPr marL="2700338" indent="0">
              <a:buNone/>
              <a:defRPr sz="1688"/>
            </a:lvl8pPr>
            <a:lvl9pPr marL="3086100" indent="0">
              <a:buNone/>
              <a:defRPr sz="1688"/>
            </a:lvl9pPr>
          </a:lstStyle>
          <a:p>
            <a:endParaRPr lang="en-US" dirty="0"/>
          </a:p>
        </p:txBody>
      </p:sp>
      <p:pic>
        <p:nvPicPr>
          <p:cNvPr id="3" name="Picture 2" descr="A close up of a logo&#10;&#10;Description automatically generated">
            <a:extLst>
              <a:ext uri="{FF2B5EF4-FFF2-40B4-BE49-F238E27FC236}">
                <a16:creationId xmlns:a16="http://schemas.microsoft.com/office/drawing/2014/main" id="{D31594D0-A776-991D-62BD-EE1E482A575E}"/>
              </a:ext>
            </a:extLst>
          </p:cNvPr>
          <p:cNvPicPr>
            <a:picLocks noChangeAspect="1"/>
          </p:cNvPicPr>
          <p:nvPr userDrawn="1"/>
        </p:nvPicPr>
        <p:blipFill>
          <a:blip r:embed="rId2"/>
          <a:stretch>
            <a:fillRect/>
          </a:stretch>
        </p:blipFill>
        <p:spPr>
          <a:xfrm>
            <a:off x="9369415" y="6189099"/>
            <a:ext cx="874925" cy="620775"/>
          </a:xfrm>
          <a:prstGeom prst="rect">
            <a:avLst/>
          </a:prstGeom>
        </p:spPr>
      </p:pic>
      <p:sp>
        <p:nvSpPr>
          <p:cNvPr id="7" name="Content Placeholder 2">
            <a:extLst>
              <a:ext uri="{FF2B5EF4-FFF2-40B4-BE49-F238E27FC236}">
                <a16:creationId xmlns:a16="http://schemas.microsoft.com/office/drawing/2014/main" id="{9ABB37F1-44C8-CF73-D2BD-2BE2D46EEC6D}"/>
              </a:ext>
            </a:extLst>
          </p:cNvPr>
          <p:cNvSpPr>
            <a:spLocks noGrp="1"/>
          </p:cNvSpPr>
          <p:nvPr>
            <p:ph idx="1"/>
          </p:nvPr>
        </p:nvSpPr>
        <p:spPr>
          <a:xfrm>
            <a:off x="4277446" y="2646947"/>
            <a:ext cx="5358230" cy="3530016"/>
          </a:xfrm>
        </p:spPr>
        <p:txBody>
          <a:bodyPr>
            <a:normAutofit/>
          </a:bodyPr>
          <a:lstStyle>
            <a:lvl1pPr>
              <a:defRPr sz="2025"/>
            </a:lvl1pPr>
            <a:lvl2pPr>
              <a:defRPr sz="1688"/>
            </a:lvl2pPr>
            <a:lvl3pPr>
              <a:defRPr sz="1519"/>
            </a:lvl3pPr>
            <a:lvl4pPr>
              <a:defRPr sz="1350"/>
            </a:lvl4pPr>
            <a:lvl5pPr>
              <a:defRPr sz="13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74425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8010D-FA92-2931-2286-564FB485EFC6}"/>
              </a:ext>
            </a:extLst>
          </p:cNvPr>
          <p:cNvSpPr>
            <a:spLocks noGrp="1"/>
          </p:cNvSpPr>
          <p:nvPr>
            <p:ph type="title" hasCustomPrompt="1"/>
          </p:nvPr>
        </p:nvSpPr>
        <p:spPr/>
        <p:txBody>
          <a:bodyPr/>
          <a:lstStyle/>
          <a:p>
            <a:r>
              <a:rPr lang="en-US" dirty="0"/>
              <a:t>Click to add title</a:t>
            </a:r>
          </a:p>
        </p:txBody>
      </p:sp>
      <p:sp>
        <p:nvSpPr>
          <p:cNvPr id="3" name="Content Placeholder 2">
            <a:extLst>
              <a:ext uri="{FF2B5EF4-FFF2-40B4-BE49-F238E27FC236}">
                <a16:creationId xmlns:a16="http://schemas.microsoft.com/office/drawing/2014/main" id="{4132852B-4F5B-0F0F-65CA-EB8D229E6B5A}"/>
              </a:ext>
            </a:extLst>
          </p:cNvPr>
          <p:cNvSpPr>
            <a:spLocks noGrp="1"/>
          </p:cNvSpPr>
          <p:nvPr>
            <p:ph idx="1"/>
          </p:nvPr>
        </p:nvSpPr>
        <p:spPr/>
        <p:txBody>
          <a:bodyPr/>
          <a:lstStyle>
            <a:lvl1pPr>
              <a:defRPr sz="2363"/>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A close up of a logo&#10;&#10;Description automatically generated">
            <a:extLst>
              <a:ext uri="{FF2B5EF4-FFF2-40B4-BE49-F238E27FC236}">
                <a16:creationId xmlns:a16="http://schemas.microsoft.com/office/drawing/2014/main" id="{43669328-AECF-13DB-5F38-5CFB71BDDB00}"/>
              </a:ext>
            </a:extLst>
          </p:cNvPr>
          <p:cNvPicPr>
            <a:picLocks noChangeAspect="1"/>
          </p:cNvPicPr>
          <p:nvPr userDrawn="1"/>
        </p:nvPicPr>
        <p:blipFill>
          <a:blip r:embed="rId2"/>
          <a:stretch>
            <a:fillRect/>
          </a:stretch>
        </p:blipFill>
        <p:spPr>
          <a:xfrm>
            <a:off x="9369415" y="6189099"/>
            <a:ext cx="874925" cy="620775"/>
          </a:xfrm>
          <a:prstGeom prst="rect">
            <a:avLst/>
          </a:prstGeom>
        </p:spPr>
      </p:pic>
      <p:pic>
        <p:nvPicPr>
          <p:cNvPr id="8" name="Graphic 7">
            <a:extLst>
              <a:ext uri="{FF2B5EF4-FFF2-40B4-BE49-F238E27FC236}">
                <a16:creationId xmlns:a16="http://schemas.microsoft.com/office/drawing/2014/main" id="{0A58168A-6ED2-58C5-82C3-CE4C00EF972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328662" y="2610854"/>
            <a:ext cx="5959972" cy="8023780"/>
          </a:xfrm>
          <a:prstGeom prst="rect">
            <a:avLst/>
          </a:prstGeom>
        </p:spPr>
      </p:pic>
    </p:spTree>
    <p:extLst>
      <p:ext uri="{BB962C8B-B14F-4D97-AF65-F5344CB8AC3E}">
        <p14:creationId xmlns:p14="http://schemas.microsoft.com/office/powerpoint/2010/main" val="28888005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E8119178-3087-FD65-A331-75C8C7F522AC}"/>
              </a:ext>
            </a:extLst>
          </p:cNvPr>
          <p:cNvPicPr>
            <a:picLocks noChangeAspect="1"/>
          </p:cNvPicPr>
          <p:nvPr userDrawn="1"/>
        </p:nvPicPr>
        <p:blipFill>
          <a:blip r:embed="rId2"/>
          <a:stretch>
            <a:fillRect/>
          </a:stretch>
        </p:blipFill>
        <p:spPr>
          <a:xfrm>
            <a:off x="9369415" y="6189099"/>
            <a:ext cx="874925" cy="620775"/>
          </a:xfrm>
          <a:prstGeom prst="rect">
            <a:avLst/>
          </a:prstGeom>
        </p:spPr>
      </p:pic>
      <p:pic>
        <p:nvPicPr>
          <p:cNvPr id="8" name="Graphic 7">
            <a:extLst>
              <a:ext uri="{FF2B5EF4-FFF2-40B4-BE49-F238E27FC236}">
                <a16:creationId xmlns:a16="http://schemas.microsoft.com/office/drawing/2014/main" id="{2DDFBF6E-8050-B1D9-C874-48ADDD5BDC3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720731" y="0"/>
            <a:ext cx="5086145" cy="6847367"/>
          </a:xfrm>
          <a:prstGeom prst="rect">
            <a:avLst/>
          </a:prstGeom>
        </p:spPr>
      </p:pic>
      <p:sp>
        <p:nvSpPr>
          <p:cNvPr id="9" name="Text Placeholder 2">
            <a:extLst>
              <a:ext uri="{FF2B5EF4-FFF2-40B4-BE49-F238E27FC236}">
                <a16:creationId xmlns:a16="http://schemas.microsoft.com/office/drawing/2014/main" id="{8E571EBF-08D9-61EF-7102-68899AF17976}"/>
              </a:ext>
            </a:extLst>
          </p:cNvPr>
          <p:cNvSpPr>
            <a:spLocks noGrp="1"/>
          </p:cNvSpPr>
          <p:nvPr>
            <p:ph type="body" sz="quarter" idx="11"/>
          </p:nvPr>
        </p:nvSpPr>
        <p:spPr>
          <a:xfrm>
            <a:off x="1168006" y="1744664"/>
            <a:ext cx="6211801" cy="2261853"/>
          </a:xfrm>
        </p:spPr>
        <p:txBody>
          <a:bodyPr>
            <a:normAutofit/>
          </a:bodyPr>
          <a:lstStyle>
            <a:lvl1pPr marL="0" indent="0">
              <a:buNone/>
              <a:defRPr sz="4556" b="1" i="0">
                <a:latin typeface="Open Sans Condensed Condensed S" pitchFamily="2" charset="0"/>
                <a:ea typeface="Open Sans Condensed Condensed S" pitchFamily="2" charset="0"/>
                <a:cs typeface="Open Sans Condensed Condensed S" pitchFamily="2" charset="0"/>
              </a:defRPr>
            </a:lvl1pPr>
            <a:lvl2pPr marL="385763" indent="0">
              <a:buNone/>
              <a:defRPr b="1" i="1">
                <a:latin typeface="Open Sans Condensed Condensed S" pitchFamily="2" charset="0"/>
                <a:ea typeface="Open Sans Condensed Condensed S" pitchFamily="2" charset="0"/>
                <a:cs typeface="Open Sans Condensed Condensed S" pitchFamily="2" charset="0"/>
              </a:defRPr>
            </a:lvl2pPr>
            <a:lvl3pPr marL="771525" indent="0">
              <a:buNone/>
              <a:defRPr b="1" i="1">
                <a:latin typeface="Open Sans Condensed Condensed S" pitchFamily="2" charset="0"/>
                <a:ea typeface="Open Sans Condensed Condensed S" pitchFamily="2" charset="0"/>
                <a:cs typeface="Open Sans Condensed Condensed S" pitchFamily="2" charset="0"/>
              </a:defRPr>
            </a:lvl3pPr>
            <a:lvl4pPr marL="1157288" indent="0">
              <a:buNone/>
              <a:defRPr b="1" i="1">
                <a:latin typeface="Open Sans Condensed Condensed S" pitchFamily="2" charset="0"/>
                <a:ea typeface="Open Sans Condensed Condensed S" pitchFamily="2" charset="0"/>
                <a:cs typeface="Open Sans Condensed Condensed S" pitchFamily="2" charset="0"/>
              </a:defRPr>
            </a:lvl4pPr>
            <a:lvl5pPr marL="1543050" indent="0">
              <a:buNone/>
              <a:defRPr b="1" i="1">
                <a:latin typeface="Open Sans Condensed Condensed S" pitchFamily="2" charset="0"/>
                <a:ea typeface="Open Sans Condensed Condensed S" pitchFamily="2" charset="0"/>
                <a:cs typeface="Open Sans Condensed Condensed S" pitchFamily="2" charset="0"/>
              </a:defRPr>
            </a:lvl5pPr>
          </a:lstStyle>
          <a:p>
            <a:pPr lvl="0"/>
            <a:r>
              <a:rPr lang="en-US" dirty="0"/>
              <a:t>Click to edit Master text styles</a:t>
            </a:r>
          </a:p>
        </p:txBody>
      </p:sp>
      <p:sp>
        <p:nvSpPr>
          <p:cNvPr id="10" name="Text Placeholder 2">
            <a:extLst>
              <a:ext uri="{FF2B5EF4-FFF2-40B4-BE49-F238E27FC236}">
                <a16:creationId xmlns:a16="http://schemas.microsoft.com/office/drawing/2014/main" id="{2E3CE877-A9D5-DAFE-0943-3738DC824282}"/>
              </a:ext>
            </a:extLst>
          </p:cNvPr>
          <p:cNvSpPr>
            <a:spLocks noGrp="1"/>
          </p:cNvSpPr>
          <p:nvPr>
            <p:ph type="body" sz="quarter" idx="12" hasCustomPrompt="1"/>
          </p:nvPr>
        </p:nvSpPr>
        <p:spPr>
          <a:xfrm>
            <a:off x="1168006" y="4129988"/>
            <a:ext cx="6211801" cy="562331"/>
          </a:xfrm>
        </p:spPr>
        <p:txBody>
          <a:bodyPr>
            <a:normAutofit/>
          </a:bodyPr>
          <a:lstStyle>
            <a:lvl1pPr marL="0" indent="0">
              <a:buNone/>
              <a:defRPr sz="2363" b="0" i="0">
                <a:latin typeface="Open Sans Light" pitchFamily="2" charset="0"/>
                <a:ea typeface="Open Sans Light" pitchFamily="2" charset="0"/>
                <a:cs typeface="Open Sans Light" pitchFamily="2" charset="0"/>
              </a:defRPr>
            </a:lvl1pPr>
            <a:lvl2pPr marL="385763" indent="0">
              <a:buNone/>
              <a:defRPr b="1" i="1">
                <a:latin typeface="Open Sans Condensed Condensed S" pitchFamily="2" charset="0"/>
                <a:ea typeface="Open Sans Condensed Condensed S" pitchFamily="2" charset="0"/>
                <a:cs typeface="Open Sans Condensed Condensed S" pitchFamily="2" charset="0"/>
              </a:defRPr>
            </a:lvl2pPr>
            <a:lvl3pPr marL="771525" indent="0">
              <a:buNone/>
              <a:defRPr b="1" i="1">
                <a:latin typeface="Open Sans Condensed Condensed S" pitchFamily="2" charset="0"/>
                <a:ea typeface="Open Sans Condensed Condensed S" pitchFamily="2" charset="0"/>
                <a:cs typeface="Open Sans Condensed Condensed S" pitchFamily="2" charset="0"/>
              </a:defRPr>
            </a:lvl3pPr>
            <a:lvl4pPr marL="1157288" indent="0">
              <a:buNone/>
              <a:defRPr b="1" i="1">
                <a:latin typeface="Open Sans Condensed Condensed S" pitchFamily="2" charset="0"/>
                <a:ea typeface="Open Sans Condensed Condensed S" pitchFamily="2" charset="0"/>
                <a:cs typeface="Open Sans Condensed Condensed S" pitchFamily="2" charset="0"/>
              </a:defRPr>
            </a:lvl4pPr>
            <a:lvl5pPr marL="1543050" indent="0">
              <a:buNone/>
              <a:defRPr b="1" i="1">
                <a:latin typeface="Open Sans Condensed Condensed S" pitchFamily="2" charset="0"/>
                <a:ea typeface="Open Sans Condensed Condensed S" pitchFamily="2" charset="0"/>
                <a:cs typeface="Open Sans Condensed Condensed S" pitchFamily="2" charset="0"/>
              </a:defRPr>
            </a:lvl5pPr>
          </a:lstStyle>
          <a:p>
            <a:pPr lvl="0"/>
            <a:r>
              <a:rPr lang="en-US" dirty="0"/>
              <a:t>First Last Name, Graduate</a:t>
            </a:r>
          </a:p>
        </p:txBody>
      </p:sp>
    </p:spTree>
    <p:extLst>
      <p:ext uri="{BB962C8B-B14F-4D97-AF65-F5344CB8AC3E}">
        <p14:creationId xmlns:p14="http://schemas.microsoft.com/office/powerpoint/2010/main" val="37196146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Imag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CE3212E-0FE7-69AF-0539-C557719224ED}"/>
              </a:ext>
            </a:extLst>
          </p:cNvPr>
          <p:cNvSpPr>
            <a:spLocks noGrp="1"/>
          </p:cNvSpPr>
          <p:nvPr>
            <p:ph type="title" hasCustomPrompt="1"/>
          </p:nvPr>
        </p:nvSpPr>
        <p:spPr>
          <a:xfrm>
            <a:off x="533688" y="365127"/>
            <a:ext cx="5781683" cy="485775"/>
          </a:xfrm>
        </p:spPr>
        <p:txBody>
          <a:bodyPr/>
          <a:lstStyle>
            <a:lvl1pPr>
              <a:defRPr>
                <a:solidFill>
                  <a:schemeClr val="bg2">
                    <a:lumMod val="10000"/>
                  </a:schemeClr>
                </a:solidFill>
              </a:defRPr>
            </a:lvl1pPr>
          </a:lstStyle>
          <a:p>
            <a:r>
              <a:rPr lang="en-US" dirty="0"/>
              <a:t>Click to add title</a:t>
            </a:r>
          </a:p>
        </p:txBody>
      </p:sp>
      <p:sp>
        <p:nvSpPr>
          <p:cNvPr id="5" name="Content Placeholder 2">
            <a:extLst>
              <a:ext uri="{FF2B5EF4-FFF2-40B4-BE49-F238E27FC236}">
                <a16:creationId xmlns:a16="http://schemas.microsoft.com/office/drawing/2014/main" id="{08717C55-5D16-5042-8EA9-2CEA0660B972}"/>
              </a:ext>
            </a:extLst>
          </p:cNvPr>
          <p:cNvSpPr>
            <a:spLocks noGrp="1"/>
          </p:cNvSpPr>
          <p:nvPr>
            <p:ph sz="half" idx="1"/>
          </p:nvPr>
        </p:nvSpPr>
        <p:spPr>
          <a:xfrm>
            <a:off x="533686" y="1143000"/>
            <a:ext cx="5781684" cy="5033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A close up of a logo&#10;&#10;Description automatically generated">
            <a:extLst>
              <a:ext uri="{FF2B5EF4-FFF2-40B4-BE49-F238E27FC236}">
                <a16:creationId xmlns:a16="http://schemas.microsoft.com/office/drawing/2014/main" id="{02D788F7-5441-1141-B06D-B2115FF663B1}"/>
              </a:ext>
            </a:extLst>
          </p:cNvPr>
          <p:cNvPicPr>
            <a:picLocks noChangeAspect="1"/>
          </p:cNvPicPr>
          <p:nvPr userDrawn="1"/>
        </p:nvPicPr>
        <p:blipFill>
          <a:blip r:embed="rId2"/>
          <a:stretch>
            <a:fillRect/>
          </a:stretch>
        </p:blipFill>
        <p:spPr>
          <a:xfrm>
            <a:off x="0" y="6237227"/>
            <a:ext cx="874925" cy="620775"/>
          </a:xfrm>
          <a:prstGeom prst="rect">
            <a:avLst/>
          </a:prstGeom>
        </p:spPr>
      </p:pic>
      <p:sp>
        <p:nvSpPr>
          <p:cNvPr id="6" name="Picture Placeholder 5">
            <a:extLst>
              <a:ext uri="{FF2B5EF4-FFF2-40B4-BE49-F238E27FC236}">
                <a16:creationId xmlns:a16="http://schemas.microsoft.com/office/drawing/2014/main" id="{D7BF05B1-0338-0D74-4E5F-03CAEC4E0B8A}"/>
              </a:ext>
            </a:extLst>
          </p:cNvPr>
          <p:cNvSpPr>
            <a:spLocks noGrp="1"/>
          </p:cNvSpPr>
          <p:nvPr>
            <p:ph type="pic" sz="quarter" idx="10"/>
          </p:nvPr>
        </p:nvSpPr>
        <p:spPr>
          <a:xfrm>
            <a:off x="6596806" y="0"/>
            <a:ext cx="3690194" cy="6858000"/>
          </a:xfrm>
        </p:spPr>
        <p:txBody>
          <a:bodyPr/>
          <a:lstStyle/>
          <a:p>
            <a:endParaRPr lang="en-US"/>
          </a:p>
        </p:txBody>
      </p:sp>
    </p:spTree>
    <p:extLst>
      <p:ext uri="{BB962C8B-B14F-4D97-AF65-F5344CB8AC3E}">
        <p14:creationId xmlns:p14="http://schemas.microsoft.com/office/powerpoint/2010/main" val="3991962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hree Content">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1E673604-436B-2FE7-2593-6893B8180473}"/>
              </a:ext>
            </a:extLst>
          </p:cNvPr>
          <p:cNvPicPr>
            <a:picLocks noChangeAspect="1"/>
          </p:cNvPicPr>
          <p:nvPr userDrawn="1"/>
        </p:nvPicPr>
        <p:blipFill>
          <a:blip r:embed="rId2"/>
          <a:stretch>
            <a:fillRect/>
          </a:stretch>
        </p:blipFill>
        <p:spPr>
          <a:xfrm>
            <a:off x="0" y="6237227"/>
            <a:ext cx="874925" cy="620775"/>
          </a:xfrm>
          <a:prstGeom prst="rect">
            <a:avLst/>
          </a:prstGeom>
        </p:spPr>
      </p:pic>
      <p:sp>
        <p:nvSpPr>
          <p:cNvPr id="13" name="Title 1">
            <a:extLst>
              <a:ext uri="{FF2B5EF4-FFF2-40B4-BE49-F238E27FC236}">
                <a16:creationId xmlns:a16="http://schemas.microsoft.com/office/drawing/2014/main" id="{3BAAB3A0-32A8-CFCA-F46C-D251DAEB913B}"/>
              </a:ext>
            </a:extLst>
          </p:cNvPr>
          <p:cNvSpPr>
            <a:spLocks noGrp="1"/>
          </p:cNvSpPr>
          <p:nvPr>
            <p:ph type="ctrTitle"/>
          </p:nvPr>
        </p:nvSpPr>
        <p:spPr>
          <a:xfrm>
            <a:off x="533683" y="3434915"/>
            <a:ext cx="2825224" cy="733940"/>
          </a:xfrm>
        </p:spPr>
        <p:txBody>
          <a:bodyPr anchor="b">
            <a:normAutofit/>
          </a:bodyPr>
          <a:lstStyle>
            <a:lvl1pPr algn="l">
              <a:defRPr sz="2363" b="1" i="0">
                <a:latin typeface="Open Sans SemiBold" pitchFamily="2" charset="0"/>
                <a:ea typeface="Open Sans SemiBold" pitchFamily="2" charset="0"/>
                <a:cs typeface="Open Sans SemiBold" pitchFamily="2" charset="0"/>
              </a:defRPr>
            </a:lvl1pPr>
          </a:lstStyle>
          <a:p>
            <a:r>
              <a:rPr lang="en-US" dirty="0"/>
              <a:t>Click to edit</a:t>
            </a:r>
          </a:p>
        </p:txBody>
      </p:sp>
      <p:sp>
        <p:nvSpPr>
          <p:cNvPr id="17" name="Text Placeholder 16">
            <a:extLst>
              <a:ext uri="{FF2B5EF4-FFF2-40B4-BE49-F238E27FC236}">
                <a16:creationId xmlns:a16="http://schemas.microsoft.com/office/drawing/2014/main" id="{EB411900-F222-0AC2-8520-7F9D99DD6E79}"/>
              </a:ext>
            </a:extLst>
          </p:cNvPr>
          <p:cNvSpPr>
            <a:spLocks noGrp="1"/>
          </p:cNvSpPr>
          <p:nvPr>
            <p:ph type="body" sz="quarter" idx="15"/>
          </p:nvPr>
        </p:nvSpPr>
        <p:spPr>
          <a:xfrm>
            <a:off x="533103" y="4168853"/>
            <a:ext cx="2826246" cy="1847851"/>
          </a:xfrm>
        </p:spPr>
        <p:txBody>
          <a:bodyPr>
            <a:noAutofit/>
          </a:bodyPr>
          <a:lstStyle>
            <a:lvl1pPr>
              <a:defRPr sz="1688"/>
            </a:lvl1pPr>
            <a:lvl2pPr>
              <a:defRPr sz="1688"/>
            </a:lvl2pPr>
            <a:lvl3pPr>
              <a:defRPr sz="1519"/>
            </a:lvl3pPr>
            <a:lvl4pPr>
              <a:defRPr sz="1350"/>
            </a:lvl4pPr>
            <a:lvl5pPr>
              <a:defRPr sz="13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16">
            <a:extLst>
              <a:ext uri="{FF2B5EF4-FFF2-40B4-BE49-F238E27FC236}">
                <a16:creationId xmlns:a16="http://schemas.microsoft.com/office/drawing/2014/main" id="{8970E6F5-C4DC-6D8E-0134-DBA12F3230B9}"/>
              </a:ext>
            </a:extLst>
          </p:cNvPr>
          <p:cNvSpPr>
            <a:spLocks noGrp="1"/>
          </p:cNvSpPr>
          <p:nvPr>
            <p:ph type="body" sz="quarter" idx="16"/>
          </p:nvPr>
        </p:nvSpPr>
        <p:spPr>
          <a:xfrm>
            <a:off x="3730889" y="4168853"/>
            <a:ext cx="2826246" cy="1847851"/>
          </a:xfrm>
        </p:spPr>
        <p:txBody>
          <a:bodyPr>
            <a:noAutofit/>
          </a:bodyPr>
          <a:lstStyle>
            <a:lvl1pPr>
              <a:defRPr sz="1688"/>
            </a:lvl1pPr>
            <a:lvl2pPr>
              <a:defRPr sz="1688"/>
            </a:lvl2pPr>
            <a:lvl3pPr>
              <a:defRPr sz="1519"/>
            </a:lvl3pPr>
            <a:lvl4pPr>
              <a:defRPr sz="1350"/>
            </a:lvl4pPr>
            <a:lvl5pPr>
              <a:defRPr sz="13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16">
            <a:extLst>
              <a:ext uri="{FF2B5EF4-FFF2-40B4-BE49-F238E27FC236}">
                <a16:creationId xmlns:a16="http://schemas.microsoft.com/office/drawing/2014/main" id="{FE20429A-604F-2E7C-AFF8-6C4FACAA85B1}"/>
              </a:ext>
            </a:extLst>
          </p:cNvPr>
          <p:cNvSpPr>
            <a:spLocks noGrp="1"/>
          </p:cNvSpPr>
          <p:nvPr>
            <p:ph type="body" sz="quarter" idx="17"/>
          </p:nvPr>
        </p:nvSpPr>
        <p:spPr>
          <a:xfrm>
            <a:off x="6928094" y="4162940"/>
            <a:ext cx="2826246" cy="1847851"/>
          </a:xfrm>
        </p:spPr>
        <p:txBody>
          <a:bodyPr>
            <a:noAutofit/>
          </a:bodyPr>
          <a:lstStyle>
            <a:lvl1pPr>
              <a:defRPr sz="1688"/>
            </a:lvl1pPr>
            <a:lvl2pPr>
              <a:defRPr sz="1688"/>
            </a:lvl2pPr>
            <a:lvl3pPr>
              <a:defRPr sz="1519"/>
            </a:lvl3pPr>
            <a:lvl4pPr>
              <a:defRPr sz="1350"/>
            </a:lvl4pPr>
            <a:lvl5pPr>
              <a:defRPr sz="13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418D83DD-ACC8-2FA4-6C31-F212E3FFE524}"/>
              </a:ext>
            </a:extLst>
          </p:cNvPr>
          <p:cNvSpPr>
            <a:spLocks noGrp="1"/>
          </p:cNvSpPr>
          <p:nvPr>
            <p:ph type="body" sz="quarter" idx="18"/>
          </p:nvPr>
        </p:nvSpPr>
        <p:spPr>
          <a:xfrm>
            <a:off x="3729867" y="3440077"/>
            <a:ext cx="2826246" cy="722865"/>
          </a:xfrm>
        </p:spPr>
        <p:txBody>
          <a:bodyPr anchor="b">
            <a:noAutofit/>
          </a:bodyPr>
          <a:lstStyle>
            <a:lvl1pPr marL="0" indent="0">
              <a:buNone/>
              <a:defRPr sz="2363" b="1" i="0">
                <a:latin typeface="Open Sans SemiBold" pitchFamily="2" charset="0"/>
                <a:ea typeface="Open Sans SemiBold" pitchFamily="2" charset="0"/>
                <a:cs typeface="Open Sans SemiBold" pitchFamily="2" charset="0"/>
              </a:defRPr>
            </a:lvl1pPr>
            <a:lvl2pPr marL="385763" indent="0">
              <a:buNone/>
              <a:defRPr sz="2363" b="1"/>
            </a:lvl2pPr>
            <a:lvl3pPr marL="771525" indent="0">
              <a:buNone/>
              <a:defRPr sz="2363" b="1"/>
            </a:lvl3pPr>
            <a:lvl4pPr marL="1157288" indent="0">
              <a:buNone/>
              <a:defRPr sz="2363" b="1"/>
            </a:lvl4pPr>
            <a:lvl5pPr marL="1543050" indent="0">
              <a:buNone/>
              <a:defRPr sz="2363" b="1"/>
            </a:lvl5pPr>
          </a:lstStyle>
          <a:p>
            <a:pPr lvl="0"/>
            <a:r>
              <a:rPr lang="en-US" dirty="0"/>
              <a:t>Click to edit</a:t>
            </a:r>
          </a:p>
        </p:txBody>
      </p:sp>
      <p:sp>
        <p:nvSpPr>
          <p:cNvPr id="4" name="Text Placeholder 2">
            <a:extLst>
              <a:ext uri="{FF2B5EF4-FFF2-40B4-BE49-F238E27FC236}">
                <a16:creationId xmlns:a16="http://schemas.microsoft.com/office/drawing/2014/main" id="{552DF152-5455-2D85-EAF0-B45165436673}"/>
              </a:ext>
            </a:extLst>
          </p:cNvPr>
          <p:cNvSpPr>
            <a:spLocks noGrp="1"/>
          </p:cNvSpPr>
          <p:nvPr>
            <p:ph type="body" sz="quarter" idx="19"/>
          </p:nvPr>
        </p:nvSpPr>
        <p:spPr>
          <a:xfrm>
            <a:off x="6926631" y="3440077"/>
            <a:ext cx="2826246" cy="722865"/>
          </a:xfrm>
        </p:spPr>
        <p:txBody>
          <a:bodyPr anchor="b">
            <a:noAutofit/>
          </a:bodyPr>
          <a:lstStyle>
            <a:lvl1pPr marL="0" indent="0">
              <a:buNone/>
              <a:defRPr sz="2363" b="1" i="0">
                <a:latin typeface="Open Sans SemiBold" pitchFamily="2" charset="0"/>
                <a:ea typeface="Open Sans SemiBold" pitchFamily="2" charset="0"/>
                <a:cs typeface="Open Sans SemiBold" pitchFamily="2" charset="0"/>
              </a:defRPr>
            </a:lvl1pPr>
            <a:lvl2pPr marL="385763" indent="0">
              <a:buNone/>
              <a:defRPr sz="2363" b="1"/>
            </a:lvl2pPr>
            <a:lvl3pPr marL="771525" indent="0">
              <a:buNone/>
              <a:defRPr sz="2363" b="1"/>
            </a:lvl3pPr>
            <a:lvl4pPr marL="1157288" indent="0">
              <a:buNone/>
              <a:defRPr sz="2363" b="1"/>
            </a:lvl4pPr>
            <a:lvl5pPr marL="1543050" indent="0">
              <a:buNone/>
              <a:defRPr sz="2363" b="1"/>
            </a:lvl5pPr>
          </a:lstStyle>
          <a:p>
            <a:pPr lvl="0"/>
            <a:r>
              <a:rPr lang="en-US" dirty="0"/>
              <a:t>Click to edit</a:t>
            </a:r>
          </a:p>
        </p:txBody>
      </p:sp>
      <p:sp>
        <p:nvSpPr>
          <p:cNvPr id="14" name="Content Placeholder 2">
            <a:extLst>
              <a:ext uri="{FF2B5EF4-FFF2-40B4-BE49-F238E27FC236}">
                <a16:creationId xmlns:a16="http://schemas.microsoft.com/office/drawing/2014/main" id="{E82616A3-53A4-93AA-A0D4-135D26845D51}"/>
              </a:ext>
            </a:extLst>
          </p:cNvPr>
          <p:cNvSpPr>
            <a:spLocks noGrp="1"/>
          </p:cNvSpPr>
          <p:nvPr>
            <p:ph sz="half" idx="1" hasCustomPrompt="1"/>
          </p:nvPr>
        </p:nvSpPr>
        <p:spPr>
          <a:xfrm>
            <a:off x="533685" y="914400"/>
            <a:ext cx="2825222" cy="2508687"/>
          </a:xfrm>
        </p:spPr>
        <p:txBody>
          <a:bodyPr/>
          <a:lstStyle>
            <a:lvl1pPr marL="0" indent="0">
              <a:buNone/>
              <a:defRPr/>
            </a:lvl1pPr>
          </a:lstStyle>
          <a:p>
            <a:pPr lvl="0"/>
            <a:r>
              <a:rPr lang="en-US" dirty="0"/>
              <a:t>Click to add title</a:t>
            </a:r>
          </a:p>
        </p:txBody>
      </p:sp>
      <p:sp>
        <p:nvSpPr>
          <p:cNvPr id="15" name="Content Placeholder 2">
            <a:extLst>
              <a:ext uri="{FF2B5EF4-FFF2-40B4-BE49-F238E27FC236}">
                <a16:creationId xmlns:a16="http://schemas.microsoft.com/office/drawing/2014/main" id="{FB3997B8-E0A2-82A2-768E-0F5D2D2ACEEC}"/>
              </a:ext>
            </a:extLst>
          </p:cNvPr>
          <p:cNvSpPr>
            <a:spLocks noGrp="1"/>
          </p:cNvSpPr>
          <p:nvPr>
            <p:ph sz="half" idx="20" hasCustomPrompt="1"/>
          </p:nvPr>
        </p:nvSpPr>
        <p:spPr>
          <a:xfrm>
            <a:off x="3731228" y="914400"/>
            <a:ext cx="2825222" cy="2508687"/>
          </a:xfrm>
        </p:spPr>
        <p:txBody>
          <a:bodyPr/>
          <a:lstStyle>
            <a:lvl1pPr marL="0" indent="0">
              <a:buNone/>
              <a:defRPr/>
            </a:lvl1pPr>
          </a:lstStyle>
          <a:p>
            <a:pPr lvl="0"/>
            <a:r>
              <a:rPr lang="en-US" dirty="0"/>
              <a:t>Click to add title</a:t>
            </a:r>
          </a:p>
        </p:txBody>
      </p:sp>
      <p:sp>
        <p:nvSpPr>
          <p:cNvPr id="16" name="Content Placeholder 2">
            <a:extLst>
              <a:ext uri="{FF2B5EF4-FFF2-40B4-BE49-F238E27FC236}">
                <a16:creationId xmlns:a16="http://schemas.microsoft.com/office/drawing/2014/main" id="{BC38C98B-6D69-8D6D-AC7D-D193CC84A447}"/>
              </a:ext>
            </a:extLst>
          </p:cNvPr>
          <p:cNvSpPr>
            <a:spLocks noGrp="1"/>
          </p:cNvSpPr>
          <p:nvPr>
            <p:ph sz="half" idx="21" hasCustomPrompt="1"/>
          </p:nvPr>
        </p:nvSpPr>
        <p:spPr>
          <a:xfrm>
            <a:off x="6928770" y="914400"/>
            <a:ext cx="2825222" cy="2508687"/>
          </a:xfrm>
        </p:spPr>
        <p:txBody>
          <a:bodyPr/>
          <a:lstStyle>
            <a:lvl1pPr marL="0" indent="0">
              <a:buNone/>
              <a:defRPr/>
            </a:lvl1pPr>
          </a:lstStyle>
          <a:p>
            <a:pPr lvl="0"/>
            <a:r>
              <a:rPr lang="en-US" dirty="0"/>
              <a:t>Click to add title</a:t>
            </a:r>
          </a:p>
        </p:txBody>
      </p:sp>
    </p:spTree>
    <p:extLst>
      <p:ext uri="{BB962C8B-B14F-4D97-AF65-F5344CB8AC3E}">
        <p14:creationId xmlns:p14="http://schemas.microsoft.com/office/powerpoint/2010/main" val="1121924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71B26-4877-8313-13A2-D3AE4D9B4740}"/>
              </a:ext>
            </a:extLst>
          </p:cNvPr>
          <p:cNvSpPr>
            <a:spLocks noGrp="1"/>
          </p:cNvSpPr>
          <p:nvPr>
            <p:ph type="title" hasCustomPrompt="1"/>
          </p:nvPr>
        </p:nvSpPr>
        <p:spPr>
          <a:xfrm>
            <a:off x="666478" y="365127"/>
            <a:ext cx="8913293" cy="485775"/>
          </a:xfrm>
        </p:spPr>
        <p:txBody>
          <a:bodyPr/>
          <a:lstStyle/>
          <a:p>
            <a:r>
              <a:rPr lang="en-US" dirty="0"/>
              <a:t>Click to add title</a:t>
            </a:r>
          </a:p>
        </p:txBody>
      </p:sp>
      <p:sp>
        <p:nvSpPr>
          <p:cNvPr id="3" name="Content Placeholder 2">
            <a:extLst>
              <a:ext uri="{FF2B5EF4-FFF2-40B4-BE49-F238E27FC236}">
                <a16:creationId xmlns:a16="http://schemas.microsoft.com/office/drawing/2014/main" id="{6C4063D3-9615-0593-184D-B3812AA7B570}"/>
              </a:ext>
            </a:extLst>
          </p:cNvPr>
          <p:cNvSpPr>
            <a:spLocks noGrp="1"/>
          </p:cNvSpPr>
          <p:nvPr>
            <p:ph sz="half" idx="1"/>
          </p:nvPr>
        </p:nvSpPr>
        <p:spPr>
          <a:xfrm>
            <a:off x="666478" y="1143000"/>
            <a:ext cx="4412730" cy="5033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25B65D7-15FE-BCB1-DEF6-4D33F3A23507}"/>
              </a:ext>
            </a:extLst>
          </p:cNvPr>
          <p:cNvSpPr>
            <a:spLocks noGrp="1"/>
          </p:cNvSpPr>
          <p:nvPr>
            <p:ph sz="half" idx="2"/>
          </p:nvPr>
        </p:nvSpPr>
        <p:spPr>
          <a:xfrm>
            <a:off x="5167039" y="1143000"/>
            <a:ext cx="4412730" cy="503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close up of a logo&#10;&#10;Description automatically generated">
            <a:extLst>
              <a:ext uri="{FF2B5EF4-FFF2-40B4-BE49-F238E27FC236}">
                <a16:creationId xmlns:a16="http://schemas.microsoft.com/office/drawing/2014/main" id="{0FF1DC5A-A2E2-BBC0-69B6-AB48EE6BC267}"/>
              </a:ext>
            </a:extLst>
          </p:cNvPr>
          <p:cNvPicPr>
            <a:picLocks noChangeAspect="1"/>
          </p:cNvPicPr>
          <p:nvPr userDrawn="1"/>
        </p:nvPicPr>
        <p:blipFill>
          <a:blip r:embed="rId2"/>
          <a:stretch>
            <a:fillRect/>
          </a:stretch>
        </p:blipFill>
        <p:spPr>
          <a:xfrm>
            <a:off x="0" y="6237227"/>
            <a:ext cx="874925" cy="620775"/>
          </a:xfrm>
          <a:prstGeom prst="rect">
            <a:avLst/>
          </a:prstGeom>
        </p:spPr>
      </p:pic>
    </p:spTree>
    <p:extLst>
      <p:ext uri="{BB962C8B-B14F-4D97-AF65-F5344CB8AC3E}">
        <p14:creationId xmlns:p14="http://schemas.microsoft.com/office/powerpoint/2010/main" val="37481317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987A994-7C74-5EDE-55F7-F8E593E9BD55}"/>
              </a:ext>
            </a:extLst>
          </p:cNvPr>
          <p:cNvSpPr>
            <a:spLocks noGrp="1"/>
          </p:cNvSpPr>
          <p:nvPr>
            <p:ph type="body" idx="1" hasCustomPrompt="1"/>
          </p:nvPr>
        </p:nvSpPr>
        <p:spPr>
          <a:xfrm>
            <a:off x="666477" y="1071563"/>
            <a:ext cx="4393978" cy="823912"/>
          </a:xfrm>
        </p:spPr>
        <p:txBody>
          <a:bodyPr anchor="b"/>
          <a:lstStyle>
            <a:lvl1pPr marL="0" indent="0">
              <a:buNone/>
              <a:defRPr sz="2025" b="1"/>
            </a:lvl1pPr>
            <a:lvl2pPr marL="385763" indent="0">
              <a:buNone/>
              <a:defRPr sz="1688" b="1"/>
            </a:lvl2pPr>
            <a:lvl3pPr marL="771525" indent="0">
              <a:buNone/>
              <a:defRPr sz="1519" b="1"/>
            </a:lvl3pPr>
            <a:lvl4pPr marL="1157288" indent="0">
              <a:buNone/>
              <a:defRPr sz="1350" b="1"/>
            </a:lvl4pPr>
            <a:lvl5pPr marL="1543050" indent="0">
              <a:buNone/>
              <a:defRPr sz="1350" b="1"/>
            </a:lvl5pPr>
            <a:lvl6pPr marL="1928813" indent="0">
              <a:buNone/>
              <a:defRPr sz="1350" b="1"/>
            </a:lvl6pPr>
            <a:lvl7pPr marL="2314575" indent="0">
              <a:buNone/>
              <a:defRPr sz="1350" b="1"/>
            </a:lvl7pPr>
            <a:lvl8pPr marL="2700338" indent="0">
              <a:buNone/>
              <a:defRPr sz="1350" b="1"/>
            </a:lvl8pPr>
            <a:lvl9pPr marL="3086100" indent="0">
              <a:buNone/>
              <a:defRPr sz="1350" b="1"/>
            </a:lvl9pPr>
          </a:lstStyle>
          <a:p>
            <a:pPr lvl="0"/>
            <a:r>
              <a:rPr lang="en-US" dirty="0"/>
              <a:t>Click to add title</a:t>
            </a:r>
          </a:p>
        </p:txBody>
      </p:sp>
      <p:sp>
        <p:nvSpPr>
          <p:cNvPr id="4" name="Content Placeholder 3">
            <a:extLst>
              <a:ext uri="{FF2B5EF4-FFF2-40B4-BE49-F238E27FC236}">
                <a16:creationId xmlns:a16="http://schemas.microsoft.com/office/drawing/2014/main" id="{DEDA84AE-408E-F1DA-A6CD-07BB5C91CE2F}"/>
              </a:ext>
            </a:extLst>
          </p:cNvPr>
          <p:cNvSpPr>
            <a:spLocks noGrp="1"/>
          </p:cNvSpPr>
          <p:nvPr>
            <p:ph sz="half" idx="2"/>
          </p:nvPr>
        </p:nvSpPr>
        <p:spPr>
          <a:xfrm>
            <a:off x="666477" y="1895477"/>
            <a:ext cx="4393978" cy="41370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AEE475C-A52D-9B4F-6E81-1F617D9C9268}"/>
              </a:ext>
            </a:extLst>
          </p:cNvPr>
          <p:cNvSpPr>
            <a:spLocks noGrp="1"/>
          </p:cNvSpPr>
          <p:nvPr>
            <p:ph type="body" sz="quarter" idx="3" hasCustomPrompt="1"/>
          </p:nvPr>
        </p:nvSpPr>
        <p:spPr>
          <a:xfrm>
            <a:off x="5165493" y="1071563"/>
            <a:ext cx="4415617" cy="823912"/>
          </a:xfrm>
        </p:spPr>
        <p:txBody>
          <a:bodyPr anchor="b"/>
          <a:lstStyle>
            <a:lvl1pPr marL="0" indent="0">
              <a:buNone/>
              <a:defRPr sz="2025" b="1"/>
            </a:lvl1pPr>
            <a:lvl2pPr marL="385763" indent="0">
              <a:buNone/>
              <a:defRPr sz="1688" b="1"/>
            </a:lvl2pPr>
            <a:lvl3pPr marL="771525" indent="0">
              <a:buNone/>
              <a:defRPr sz="1519" b="1"/>
            </a:lvl3pPr>
            <a:lvl4pPr marL="1157288" indent="0">
              <a:buNone/>
              <a:defRPr sz="1350" b="1"/>
            </a:lvl4pPr>
            <a:lvl5pPr marL="1543050" indent="0">
              <a:buNone/>
              <a:defRPr sz="1350" b="1"/>
            </a:lvl5pPr>
            <a:lvl6pPr marL="1928813" indent="0">
              <a:buNone/>
              <a:defRPr sz="1350" b="1"/>
            </a:lvl6pPr>
            <a:lvl7pPr marL="2314575" indent="0">
              <a:buNone/>
              <a:defRPr sz="1350" b="1"/>
            </a:lvl7pPr>
            <a:lvl8pPr marL="2700338" indent="0">
              <a:buNone/>
              <a:defRPr sz="1350" b="1"/>
            </a:lvl8pPr>
            <a:lvl9pPr marL="3086100" indent="0">
              <a:buNone/>
              <a:defRPr sz="1350" b="1"/>
            </a:lvl9pPr>
          </a:lstStyle>
          <a:p>
            <a:pPr lvl="0"/>
            <a:r>
              <a:rPr lang="en-US" dirty="0"/>
              <a:t>Click to add title</a:t>
            </a:r>
          </a:p>
        </p:txBody>
      </p:sp>
      <p:sp>
        <p:nvSpPr>
          <p:cNvPr id="6" name="Content Placeholder 5">
            <a:extLst>
              <a:ext uri="{FF2B5EF4-FFF2-40B4-BE49-F238E27FC236}">
                <a16:creationId xmlns:a16="http://schemas.microsoft.com/office/drawing/2014/main" id="{59E50E86-0F53-996C-BD38-0A61D2A979CE}"/>
              </a:ext>
            </a:extLst>
          </p:cNvPr>
          <p:cNvSpPr>
            <a:spLocks noGrp="1"/>
          </p:cNvSpPr>
          <p:nvPr>
            <p:ph sz="quarter" idx="4"/>
          </p:nvPr>
        </p:nvSpPr>
        <p:spPr>
          <a:xfrm>
            <a:off x="5165493" y="1895477"/>
            <a:ext cx="4415617" cy="4137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6597749B-6A0E-3D84-A207-BC8BF6FCD542}"/>
              </a:ext>
            </a:extLst>
          </p:cNvPr>
          <p:cNvSpPr txBox="1">
            <a:spLocks/>
          </p:cNvSpPr>
          <p:nvPr userDrawn="1"/>
        </p:nvSpPr>
        <p:spPr>
          <a:xfrm>
            <a:off x="666478" y="339729"/>
            <a:ext cx="8913293" cy="485775"/>
          </a:xfrm>
          <a:prstGeom prst="rect">
            <a:avLst/>
          </a:prstGeom>
        </p:spPr>
        <p:txBody>
          <a:bodyPr vert="horz" lIns="77153" tIns="38576" rIns="77153" bIns="38576" rtlCol="0" anchor="ctr">
            <a:normAutofit/>
          </a:bodyPr>
          <a:lstStyle>
            <a:lvl1pPr algn="l" defTabSz="914400" rtl="0" eaLnBrk="1" latinLnBrk="0" hangingPunct="1">
              <a:lnSpc>
                <a:spcPct val="90000"/>
              </a:lnSpc>
              <a:spcBef>
                <a:spcPct val="0"/>
              </a:spcBef>
              <a:buNone/>
              <a:defRPr sz="3200" b="1" i="0" kern="1200">
                <a:solidFill>
                  <a:schemeClr val="bg2">
                    <a:lumMod val="10000"/>
                  </a:schemeClr>
                </a:solidFill>
                <a:latin typeface="Open Sans SemiBold" pitchFamily="2" charset="0"/>
                <a:ea typeface="Open Sans SemiBold" pitchFamily="2" charset="0"/>
                <a:cs typeface="Open Sans SemiBold" pitchFamily="2" charset="0"/>
              </a:defRPr>
            </a:lvl1pPr>
          </a:lstStyle>
          <a:p>
            <a:r>
              <a:rPr lang="en-US" sz="2700" dirty="0"/>
              <a:t>Click to add title</a:t>
            </a:r>
          </a:p>
        </p:txBody>
      </p:sp>
      <p:pic>
        <p:nvPicPr>
          <p:cNvPr id="11" name="Picture 10" descr="A close up of a logo&#10;&#10;Description automatically generated">
            <a:extLst>
              <a:ext uri="{FF2B5EF4-FFF2-40B4-BE49-F238E27FC236}">
                <a16:creationId xmlns:a16="http://schemas.microsoft.com/office/drawing/2014/main" id="{1E79E771-01A3-89B6-B19B-EA7B50823A37}"/>
              </a:ext>
            </a:extLst>
          </p:cNvPr>
          <p:cNvPicPr>
            <a:picLocks noChangeAspect="1"/>
          </p:cNvPicPr>
          <p:nvPr userDrawn="1"/>
        </p:nvPicPr>
        <p:blipFill>
          <a:blip r:embed="rId2"/>
          <a:stretch>
            <a:fillRect/>
          </a:stretch>
        </p:blipFill>
        <p:spPr>
          <a:xfrm>
            <a:off x="0" y="6237227"/>
            <a:ext cx="874925" cy="620775"/>
          </a:xfrm>
          <a:prstGeom prst="rect">
            <a:avLst/>
          </a:prstGeom>
        </p:spPr>
      </p:pic>
    </p:spTree>
    <p:extLst>
      <p:ext uri="{BB962C8B-B14F-4D97-AF65-F5344CB8AC3E}">
        <p14:creationId xmlns:p14="http://schemas.microsoft.com/office/powerpoint/2010/main" val="3368002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1AFAC-8754-E46E-707F-D89DC1FF5500}"/>
              </a:ext>
            </a:extLst>
          </p:cNvPr>
          <p:cNvSpPr>
            <a:spLocks noGrp="1"/>
          </p:cNvSpPr>
          <p:nvPr>
            <p:ph type="title" hasCustomPrompt="1"/>
          </p:nvPr>
        </p:nvSpPr>
        <p:spPr/>
        <p:txBody>
          <a:bodyPr/>
          <a:lstStyle/>
          <a:p>
            <a:r>
              <a:rPr lang="en-US" dirty="0"/>
              <a:t>Click to add title</a:t>
            </a:r>
          </a:p>
        </p:txBody>
      </p:sp>
      <p:pic>
        <p:nvPicPr>
          <p:cNvPr id="6" name="Picture 5" descr="A close up of a logo&#10;&#10;Description automatically generated">
            <a:extLst>
              <a:ext uri="{FF2B5EF4-FFF2-40B4-BE49-F238E27FC236}">
                <a16:creationId xmlns:a16="http://schemas.microsoft.com/office/drawing/2014/main" id="{C01DA6C8-A74F-065F-A269-674552C1CF77}"/>
              </a:ext>
            </a:extLst>
          </p:cNvPr>
          <p:cNvPicPr>
            <a:picLocks noChangeAspect="1"/>
          </p:cNvPicPr>
          <p:nvPr userDrawn="1"/>
        </p:nvPicPr>
        <p:blipFill>
          <a:blip r:embed="rId2"/>
          <a:stretch>
            <a:fillRect/>
          </a:stretch>
        </p:blipFill>
        <p:spPr>
          <a:xfrm>
            <a:off x="0" y="6237227"/>
            <a:ext cx="874925" cy="620775"/>
          </a:xfrm>
          <a:prstGeom prst="rect">
            <a:avLst/>
          </a:prstGeom>
        </p:spPr>
      </p:pic>
    </p:spTree>
    <p:extLst>
      <p:ext uri="{BB962C8B-B14F-4D97-AF65-F5344CB8AC3E}">
        <p14:creationId xmlns:p14="http://schemas.microsoft.com/office/powerpoint/2010/main" val="36024605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A5E5D-A6B8-7280-3C84-941EE284D158}"/>
              </a:ext>
            </a:extLst>
          </p:cNvPr>
          <p:cNvSpPr>
            <a:spLocks noGrp="1"/>
          </p:cNvSpPr>
          <p:nvPr>
            <p:ph type="title" hasCustomPrompt="1"/>
          </p:nvPr>
        </p:nvSpPr>
        <p:spPr>
          <a:xfrm>
            <a:off x="579525" y="457200"/>
            <a:ext cx="3144804" cy="1600200"/>
          </a:xfrm>
        </p:spPr>
        <p:txBody>
          <a:bodyPr anchor="b"/>
          <a:lstStyle>
            <a:lvl1pPr>
              <a:defRPr sz="2700"/>
            </a:lvl1pPr>
          </a:lstStyle>
          <a:p>
            <a:r>
              <a:rPr lang="en-US" dirty="0"/>
              <a:t>Click to add title</a:t>
            </a:r>
          </a:p>
        </p:txBody>
      </p:sp>
      <p:sp>
        <p:nvSpPr>
          <p:cNvPr id="3" name="Content Placeholder 2">
            <a:extLst>
              <a:ext uri="{FF2B5EF4-FFF2-40B4-BE49-F238E27FC236}">
                <a16:creationId xmlns:a16="http://schemas.microsoft.com/office/drawing/2014/main" id="{9FB4B324-29A6-1346-2CCA-5AED893AF685}"/>
              </a:ext>
            </a:extLst>
          </p:cNvPr>
          <p:cNvSpPr>
            <a:spLocks noGrp="1"/>
          </p:cNvSpPr>
          <p:nvPr>
            <p:ph idx="1"/>
          </p:nvPr>
        </p:nvSpPr>
        <p:spPr>
          <a:xfrm>
            <a:off x="4233238" y="770023"/>
            <a:ext cx="5347873" cy="5091029"/>
          </a:xfrm>
        </p:spPr>
        <p:txBody>
          <a:bodyPr/>
          <a:lstStyle>
            <a:lvl1pPr>
              <a:defRPr sz="2700"/>
            </a:lvl1pPr>
            <a:lvl2pPr>
              <a:defRPr sz="2363"/>
            </a:lvl2pPr>
            <a:lvl3pPr>
              <a:defRPr sz="202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45CA11-E3F7-7970-E3E0-7CBB86C5C6FE}"/>
              </a:ext>
            </a:extLst>
          </p:cNvPr>
          <p:cNvSpPr>
            <a:spLocks noGrp="1"/>
          </p:cNvSpPr>
          <p:nvPr>
            <p:ph type="body" sz="half" idx="2"/>
          </p:nvPr>
        </p:nvSpPr>
        <p:spPr>
          <a:xfrm>
            <a:off x="579525" y="2057402"/>
            <a:ext cx="3144804" cy="3811588"/>
          </a:xfrm>
        </p:spPr>
        <p:txBody>
          <a:bodyPr>
            <a:normAutofit/>
          </a:bodyPr>
          <a:lstStyle>
            <a:lvl1pPr marL="0" indent="0">
              <a:buNone/>
              <a:defRPr sz="2025"/>
            </a:lvl1pPr>
            <a:lvl2pPr marL="385763" indent="0">
              <a:buNone/>
              <a:defRPr sz="1181"/>
            </a:lvl2pPr>
            <a:lvl3pPr marL="771525" indent="0">
              <a:buNone/>
              <a:defRPr sz="1013"/>
            </a:lvl3pPr>
            <a:lvl4pPr marL="1157288" indent="0">
              <a:buNone/>
              <a:defRPr sz="844"/>
            </a:lvl4pPr>
            <a:lvl5pPr marL="1543050" indent="0">
              <a:buNone/>
              <a:defRPr sz="844"/>
            </a:lvl5pPr>
            <a:lvl6pPr marL="1928813" indent="0">
              <a:buNone/>
              <a:defRPr sz="844"/>
            </a:lvl6pPr>
            <a:lvl7pPr marL="2314575" indent="0">
              <a:buNone/>
              <a:defRPr sz="844"/>
            </a:lvl7pPr>
            <a:lvl8pPr marL="2700338" indent="0">
              <a:buNone/>
              <a:defRPr sz="844"/>
            </a:lvl8pPr>
            <a:lvl9pPr marL="3086100" indent="0">
              <a:buNone/>
              <a:defRPr sz="844"/>
            </a:lvl9pPr>
          </a:lstStyle>
          <a:p>
            <a:pPr lvl="0"/>
            <a:r>
              <a:rPr lang="en-US" dirty="0"/>
              <a:t>Click to edit Master text styles</a:t>
            </a:r>
          </a:p>
        </p:txBody>
      </p:sp>
      <p:pic>
        <p:nvPicPr>
          <p:cNvPr id="8" name="Picture 7" descr="A close up of a logo&#10;&#10;Description automatically generated">
            <a:extLst>
              <a:ext uri="{FF2B5EF4-FFF2-40B4-BE49-F238E27FC236}">
                <a16:creationId xmlns:a16="http://schemas.microsoft.com/office/drawing/2014/main" id="{8260064C-3552-153A-D215-F03D42E30413}"/>
              </a:ext>
            </a:extLst>
          </p:cNvPr>
          <p:cNvPicPr>
            <a:picLocks noChangeAspect="1"/>
          </p:cNvPicPr>
          <p:nvPr userDrawn="1"/>
        </p:nvPicPr>
        <p:blipFill>
          <a:blip r:embed="rId2"/>
          <a:stretch>
            <a:fillRect/>
          </a:stretch>
        </p:blipFill>
        <p:spPr>
          <a:xfrm>
            <a:off x="0" y="6237227"/>
            <a:ext cx="874925" cy="620775"/>
          </a:xfrm>
          <a:prstGeom prst="rect">
            <a:avLst/>
          </a:prstGeom>
        </p:spPr>
      </p:pic>
    </p:spTree>
    <p:extLst>
      <p:ext uri="{BB962C8B-B14F-4D97-AF65-F5344CB8AC3E}">
        <p14:creationId xmlns:p14="http://schemas.microsoft.com/office/powerpoint/2010/main" val="4440785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Full 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76A13B1-249F-BA56-9991-B1173C5289EA}"/>
              </a:ext>
            </a:extLst>
          </p:cNvPr>
          <p:cNvSpPr>
            <a:spLocks noGrp="1"/>
          </p:cNvSpPr>
          <p:nvPr>
            <p:ph type="pic" idx="1"/>
          </p:nvPr>
        </p:nvSpPr>
        <p:spPr>
          <a:xfrm>
            <a:off x="0" y="3"/>
            <a:ext cx="10287000" cy="6857999"/>
          </a:xfrm>
        </p:spPr>
        <p:txBody>
          <a:bodyPr/>
          <a:lstStyle>
            <a:lvl1pPr marL="0" indent="0">
              <a:buNone/>
              <a:defRPr sz="2700"/>
            </a:lvl1pPr>
            <a:lvl2pPr marL="385763" indent="0">
              <a:buNone/>
              <a:defRPr sz="2363"/>
            </a:lvl2pPr>
            <a:lvl3pPr marL="771525" indent="0">
              <a:buNone/>
              <a:defRPr sz="2025"/>
            </a:lvl3pPr>
            <a:lvl4pPr marL="1157288" indent="0">
              <a:buNone/>
              <a:defRPr sz="1688"/>
            </a:lvl4pPr>
            <a:lvl5pPr marL="1543050" indent="0">
              <a:buNone/>
              <a:defRPr sz="1688"/>
            </a:lvl5pPr>
            <a:lvl6pPr marL="1928813" indent="0">
              <a:buNone/>
              <a:defRPr sz="1688"/>
            </a:lvl6pPr>
            <a:lvl7pPr marL="2314575" indent="0">
              <a:buNone/>
              <a:defRPr sz="1688"/>
            </a:lvl7pPr>
            <a:lvl8pPr marL="2700338" indent="0">
              <a:buNone/>
              <a:defRPr sz="1688"/>
            </a:lvl8pPr>
            <a:lvl9pPr marL="3086100" indent="0">
              <a:buNone/>
              <a:defRPr sz="1688"/>
            </a:lvl9pPr>
          </a:lstStyle>
          <a:p>
            <a:endParaRPr lang="en-US" dirty="0"/>
          </a:p>
        </p:txBody>
      </p:sp>
      <p:sp>
        <p:nvSpPr>
          <p:cNvPr id="2" name="Title 1">
            <a:extLst>
              <a:ext uri="{FF2B5EF4-FFF2-40B4-BE49-F238E27FC236}">
                <a16:creationId xmlns:a16="http://schemas.microsoft.com/office/drawing/2014/main" id="{26D6C035-173D-1A28-4302-A30DC5498177}"/>
              </a:ext>
            </a:extLst>
          </p:cNvPr>
          <p:cNvSpPr>
            <a:spLocks noGrp="1"/>
          </p:cNvSpPr>
          <p:nvPr>
            <p:ph type="title" hasCustomPrompt="1"/>
          </p:nvPr>
        </p:nvSpPr>
        <p:spPr>
          <a:xfrm>
            <a:off x="470054" y="947393"/>
            <a:ext cx="3538953" cy="1600200"/>
          </a:xfrm>
        </p:spPr>
        <p:txBody>
          <a:bodyPr anchor="b"/>
          <a:lstStyle>
            <a:lvl1pPr>
              <a:defRPr sz="2700"/>
            </a:lvl1pPr>
          </a:lstStyle>
          <a:p>
            <a:r>
              <a:rPr lang="en-US" dirty="0"/>
              <a:t>Click to add title</a:t>
            </a:r>
          </a:p>
        </p:txBody>
      </p:sp>
      <p:sp>
        <p:nvSpPr>
          <p:cNvPr id="4" name="Text Placeholder 3">
            <a:extLst>
              <a:ext uri="{FF2B5EF4-FFF2-40B4-BE49-F238E27FC236}">
                <a16:creationId xmlns:a16="http://schemas.microsoft.com/office/drawing/2014/main" id="{A2CAF649-8599-5E42-FA45-83C5C358B9C3}"/>
              </a:ext>
            </a:extLst>
          </p:cNvPr>
          <p:cNvSpPr>
            <a:spLocks noGrp="1"/>
          </p:cNvSpPr>
          <p:nvPr>
            <p:ph type="body" sz="half" idx="2"/>
          </p:nvPr>
        </p:nvSpPr>
        <p:spPr>
          <a:xfrm>
            <a:off x="470054" y="2547595"/>
            <a:ext cx="3538953" cy="3811588"/>
          </a:xfrm>
        </p:spPr>
        <p:txBody>
          <a:bodyPr>
            <a:normAutofit/>
          </a:bodyPr>
          <a:lstStyle>
            <a:lvl1pPr marL="0" indent="0">
              <a:buNone/>
              <a:defRPr sz="2025"/>
            </a:lvl1pPr>
            <a:lvl2pPr marL="385763" indent="0">
              <a:buNone/>
              <a:defRPr sz="1181"/>
            </a:lvl2pPr>
            <a:lvl3pPr marL="771525" indent="0">
              <a:buNone/>
              <a:defRPr sz="1013"/>
            </a:lvl3pPr>
            <a:lvl4pPr marL="1157288" indent="0">
              <a:buNone/>
              <a:defRPr sz="844"/>
            </a:lvl4pPr>
            <a:lvl5pPr marL="1543050" indent="0">
              <a:buNone/>
              <a:defRPr sz="844"/>
            </a:lvl5pPr>
            <a:lvl6pPr marL="1928813" indent="0">
              <a:buNone/>
              <a:defRPr sz="844"/>
            </a:lvl6pPr>
            <a:lvl7pPr marL="2314575" indent="0">
              <a:buNone/>
              <a:defRPr sz="844"/>
            </a:lvl7pPr>
            <a:lvl8pPr marL="2700338" indent="0">
              <a:buNone/>
              <a:defRPr sz="844"/>
            </a:lvl8pPr>
            <a:lvl9pPr marL="3086100" indent="0">
              <a:buNone/>
              <a:defRPr sz="844"/>
            </a:lvl9pPr>
          </a:lstStyle>
          <a:p>
            <a:pPr lvl="0"/>
            <a:r>
              <a:rPr lang="en-US" dirty="0"/>
              <a:t>Click to edit Master text styles</a:t>
            </a:r>
          </a:p>
        </p:txBody>
      </p:sp>
    </p:spTree>
    <p:extLst>
      <p:ext uri="{BB962C8B-B14F-4D97-AF65-F5344CB8AC3E}">
        <p14:creationId xmlns:p14="http://schemas.microsoft.com/office/powerpoint/2010/main" val="1301913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782F4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302ACDF-3069-BE04-038D-4E8293500522}"/>
              </a:ext>
            </a:extLst>
          </p:cNvPr>
          <p:cNvSpPr/>
          <p:nvPr userDrawn="1"/>
        </p:nvSpPr>
        <p:spPr>
          <a:xfrm>
            <a:off x="0" y="5990660"/>
            <a:ext cx="10287000" cy="788504"/>
          </a:xfrm>
          <a:prstGeom prst="rect">
            <a:avLst/>
          </a:prstGeom>
          <a:solidFill>
            <a:srgbClr val="782F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40"/>
          </a:p>
        </p:txBody>
      </p:sp>
      <p:sp>
        <p:nvSpPr>
          <p:cNvPr id="2" name="Title 1">
            <a:extLst>
              <a:ext uri="{FF2B5EF4-FFF2-40B4-BE49-F238E27FC236}">
                <a16:creationId xmlns:a16="http://schemas.microsoft.com/office/drawing/2014/main" id="{7DFB9CC5-7845-3619-4077-244149A73B36}"/>
              </a:ext>
            </a:extLst>
          </p:cNvPr>
          <p:cNvSpPr>
            <a:spLocks noGrp="1"/>
          </p:cNvSpPr>
          <p:nvPr>
            <p:ph type="title" hasCustomPrompt="1"/>
          </p:nvPr>
        </p:nvSpPr>
        <p:spPr>
          <a:xfrm>
            <a:off x="1249534" y="1709741"/>
            <a:ext cx="8324879" cy="2852737"/>
          </a:xfrm>
        </p:spPr>
        <p:txBody>
          <a:bodyPr anchor="ctr">
            <a:normAutofit/>
          </a:bodyPr>
          <a:lstStyle>
            <a:lvl1pPr algn="ctr">
              <a:defRPr sz="3038">
                <a:solidFill>
                  <a:schemeClr val="bg1"/>
                </a:solidFill>
              </a:defRPr>
            </a:lvl1pPr>
          </a:lstStyle>
          <a:p>
            <a:r>
              <a:rPr lang="en-US" dirty="0"/>
              <a:t>Click to add title</a:t>
            </a:r>
          </a:p>
        </p:txBody>
      </p:sp>
      <p:pic>
        <p:nvPicPr>
          <p:cNvPr id="5" name="Picture 4" descr="FSU Gold Lockup&#10;&#10;Description automatically generated">
            <a:extLst>
              <a:ext uri="{FF2B5EF4-FFF2-40B4-BE49-F238E27FC236}">
                <a16:creationId xmlns:a16="http://schemas.microsoft.com/office/drawing/2014/main" id="{E17C5133-5EEE-47CA-AA8B-63A666F6FA88}"/>
              </a:ext>
            </a:extLst>
          </p:cNvPr>
          <p:cNvPicPr>
            <a:picLocks noChangeAspect="1"/>
          </p:cNvPicPr>
          <p:nvPr userDrawn="1"/>
        </p:nvPicPr>
        <p:blipFill>
          <a:blip r:embed="rId2"/>
          <a:stretch>
            <a:fillRect/>
          </a:stretch>
        </p:blipFill>
        <p:spPr>
          <a:xfrm>
            <a:off x="3263111" y="5148265"/>
            <a:ext cx="3760778" cy="1006143"/>
          </a:xfrm>
          <a:prstGeom prst="rect">
            <a:avLst/>
          </a:prstGeom>
        </p:spPr>
      </p:pic>
    </p:spTree>
    <p:extLst>
      <p:ext uri="{BB962C8B-B14F-4D97-AF65-F5344CB8AC3E}">
        <p14:creationId xmlns:p14="http://schemas.microsoft.com/office/powerpoint/2010/main" val="11678148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3D825-30E1-F410-2183-C1436825E2CC}"/>
              </a:ext>
            </a:extLst>
          </p:cNvPr>
          <p:cNvSpPr>
            <a:spLocks noGrp="1"/>
          </p:cNvSpPr>
          <p:nvPr>
            <p:ph type="ctrTitle"/>
          </p:nvPr>
        </p:nvSpPr>
        <p:spPr>
          <a:xfrm>
            <a:off x="1285875" y="1122363"/>
            <a:ext cx="7715250" cy="2387600"/>
          </a:xfrm>
        </p:spPr>
        <p:txBody>
          <a:bodyPr anchor="b"/>
          <a:lstStyle>
            <a:lvl1pPr algn="ctr">
              <a:defRPr sz="5063"/>
            </a:lvl1pPr>
          </a:lstStyle>
          <a:p>
            <a:r>
              <a:rPr lang="en-US"/>
              <a:t>Click to edit Master title style</a:t>
            </a:r>
          </a:p>
        </p:txBody>
      </p:sp>
      <p:sp>
        <p:nvSpPr>
          <p:cNvPr id="3" name="Subtitle 2">
            <a:extLst>
              <a:ext uri="{FF2B5EF4-FFF2-40B4-BE49-F238E27FC236}">
                <a16:creationId xmlns:a16="http://schemas.microsoft.com/office/drawing/2014/main" id="{9B172648-2869-D684-1EB6-1ED29437BA9C}"/>
              </a:ext>
            </a:extLst>
          </p:cNvPr>
          <p:cNvSpPr>
            <a:spLocks noGrp="1"/>
          </p:cNvSpPr>
          <p:nvPr>
            <p:ph type="subTitle" idx="1"/>
          </p:nvPr>
        </p:nvSpPr>
        <p:spPr>
          <a:xfrm>
            <a:off x="1285875" y="3602037"/>
            <a:ext cx="7715250" cy="1655763"/>
          </a:xfrm>
        </p:spPr>
        <p:txBody>
          <a:bodyPr/>
          <a:lstStyle>
            <a:lvl1pPr marL="0" indent="0" algn="ctr">
              <a:buNone/>
              <a:defRPr sz="2025"/>
            </a:lvl1pPr>
            <a:lvl2pPr marL="385763" indent="0" algn="ctr">
              <a:buNone/>
              <a:defRPr sz="1688"/>
            </a:lvl2pPr>
            <a:lvl3pPr marL="771525" indent="0" algn="ctr">
              <a:buNone/>
              <a:defRPr sz="1519"/>
            </a:lvl3pPr>
            <a:lvl4pPr marL="1157288" indent="0" algn="ctr">
              <a:buNone/>
              <a:defRPr sz="1350"/>
            </a:lvl4pPr>
            <a:lvl5pPr marL="1543050" indent="0" algn="ctr">
              <a:buNone/>
              <a:defRPr sz="1350"/>
            </a:lvl5pPr>
            <a:lvl6pPr marL="1928813" indent="0" algn="ctr">
              <a:buNone/>
              <a:defRPr sz="1350"/>
            </a:lvl6pPr>
            <a:lvl7pPr marL="2314575" indent="0" algn="ctr">
              <a:buNone/>
              <a:defRPr sz="1350"/>
            </a:lvl7pPr>
            <a:lvl8pPr marL="2700338" indent="0" algn="ctr">
              <a:buNone/>
              <a:defRPr sz="1350"/>
            </a:lvl8pPr>
            <a:lvl9pPr marL="3086100" indent="0" algn="ctr">
              <a:buNone/>
              <a:defRPr sz="1350"/>
            </a:lvl9pPr>
          </a:lstStyle>
          <a:p>
            <a:r>
              <a:rPr lang="en-US"/>
              <a:t>Click to edit Master subtitle style</a:t>
            </a:r>
          </a:p>
        </p:txBody>
      </p:sp>
      <p:sp>
        <p:nvSpPr>
          <p:cNvPr id="4" name="Date Placeholder 3">
            <a:extLst>
              <a:ext uri="{FF2B5EF4-FFF2-40B4-BE49-F238E27FC236}">
                <a16:creationId xmlns:a16="http://schemas.microsoft.com/office/drawing/2014/main" id="{7860FAD0-7019-BE0C-4774-560EC8A3B0B6}"/>
              </a:ext>
            </a:extLst>
          </p:cNvPr>
          <p:cNvSpPr>
            <a:spLocks noGrp="1"/>
          </p:cNvSpPr>
          <p:nvPr>
            <p:ph type="dt" sz="half" idx="10"/>
          </p:nvPr>
        </p:nvSpPr>
        <p:spPr/>
        <p:txBody>
          <a:bodyPr/>
          <a:lstStyle/>
          <a:p>
            <a:fld id="{65F9878C-6757-4232-AE7D-EBC003C63B6A}" type="datetimeFigureOut">
              <a:rPr lang="en-US" smtClean="0"/>
              <a:t>9/28/2026</a:t>
            </a:fld>
            <a:endParaRPr lang="en-US"/>
          </a:p>
        </p:txBody>
      </p:sp>
      <p:sp>
        <p:nvSpPr>
          <p:cNvPr id="5" name="Footer Placeholder 4">
            <a:extLst>
              <a:ext uri="{FF2B5EF4-FFF2-40B4-BE49-F238E27FC236}">
                <a16:creationId xmlns:a16="http://schemas.microsoft.com/office/drawing/2014/main" id="{636AB8BB-CA6B-4E7A-2E8F-C15A040DB6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CBBD82-E794-4B19-AC84-846856A700F9}"/>
              </a:ext>
            </a:extLst>
          </p:cNvPr>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36128551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33ED58-962C-DFAC-B217-AD0DD988E7CA}"/>
              </a:ext>
            </a:extLst>
          </p:cNvPr>
          <p:cNvSpPr>
            <a:spLocks noGrp="1"/>
          </p:cNvSpPr>
          <p:nvPr>
            <p:ph type="dt" sz="half" idx="10"/>
          </p:nvPr>
        </p:nvSpPr>
        <p:spPr/>
        <p:txBody>
          <a:bodyPr/>
          <a:lstStyle/>
          <a:p>
            <a:fld id="{65F9878C-6757-4232-AE7D-EBC003C63B6A}" type="datetimeFigureOut">
              <a:rPr lang="en-US" smtClean="0"/>
              <a:t>9/28/2026</a:t>
            </a:fld>
            <a:endParaRPr lang="en-US"/>
          </a:p>
        </p:txBody>
      </p:sp>
      <p:sp>
        <p:nvSpPr>
          <p:cNvPr id="3" name="Footer Placeholder 2">
            <a:extLst>
              <a:ext uri="{FF2B5EF4-FFF2-40B4-BE49-F238E27FC236}">
                <a16:creationId xmlns:a16="http://schemas.microsoft.com/office/drawing/2014/main" id="{EE10D9B2-642D-2C8F-40E7-AD7EFE1D4B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4455A3-6459-0859-D42D-48CCFB11E1AC}"/>
              </a:ext>
            </a:extLst>
          </p:cNvPr>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2278646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9"/>
            <a:ext cx="8743950" cy="1470025"/>
          </a:xfrm>
        </p:spPr>
        <p:txBody>
          <a:bodyPr/>
          <a:lstStyle/>
          <a:p>
            <a:r>
              <a:rPr lang="en-US"/>
              <a:t>Click to edit Master title style</a:t>
            </a:r>
          </a:p>
        </p:txBody>
      </p:sp>
      <p:sp>
        <p:nvSpPr>
          <p:cNvPr id="3" name="Subtitle 2"/>
          <p:cNvSpPr>
            <a:spLocks noGrp="1"/>
          </p:cNvSpPr>
          <p:nvPr>
            <p:ph type="subTitle" idx="1"/>
          </p:nvPr>
        </p:nvSpPr>
        <p:spPr>
          <a:xfrm>
            <a:off x="1543050" y="3886200"/>
            <a:ext cx="7200900" cy="1752600"/>
          </a:xfrm>
        </p:spPr>
        <p:txBody>
          <a:bodyPr/>
          <a:lstStyle>
            <a:lvl1pPr marL="0" indent="0" algn="ctr">
              <a:buNone/>
              <a:defRPr>
                <a:solidFill>
                  <a:schemeClr val="tx1">
                    <a:tint val="75000"/>
                  </a:schemeClr>
                </a:solidFill>
              </a:defRPr>
            </a:lvl1pPr>
            <a:lvl2pPr marL="385763" indent="0" algn="ctr">
              <a:buNone/>
              <a:defRPr>
                <a:solidFill>
                  <a:schemeClr val="tx1">
                    <a:tint val="75000"/>
                  </a:schemeClr>
                </a:solidFill>
              </a:defRPr>
            </a:lvl2pPr>
            <a:lvl3pPr marL="771525" indent="0" algn="ctr">
              <a:buNone/>
              <a:defRPr>
                <a:solidFill>
                  <a:schemeClr val="tx1">
                    <a:tint val="75000"/>
                  </a:schemeClr>
                </a:solidFill>
              </a:defRPr>
            </a:lvl3pPr>
            <a:lvl4pPr marL="1157288" indent="0" algn="ctr">
              <a:buNone/>
              <a:defRPr>
                <a:solidFill>
                  <a:schemeClr val="tx1">
                    <a:tint val="75000"/>
                  </a:schemeClr>
                </a:solidFill>
              </a:defRPr>
            </a:lvl4pPr>
            <a:lvl5pPr marL="1543050" indent="0" algn="ctr">
              <a:buNone/>
              <a:defRPr>
                <a:solidFill>
                  <a:schemeClr val="tx1">
                    <a:tint val="75000"/>
                  </a:schemeClr>
                </a:solidFill>
              </a:defRPr>
            </a:lvl5pPr>
            <a:lvl6pPr marL="1928813" indent="0" algn="ctr">
              <a:buNone/>
              <a:defRPr>
                <a:solidFill>
                  <a:schemeClr val="tx1">
                    <a:tint val="75000"/>
                  </a:schemeClr>
                </a:solidFill>
              </a:defRPr>
            </a:lvl6pPr>
            <a:lvl7pPr marL="2314575" indent="0" algn="ctr">
              <a:buNone/>
              <a:defRPr>
                <a:solidFill>
                  <a:schemeClr val="tx1">
                    <a:tint val="75000"/>
                  </a:schemeClr>
                </a:solidFill>
              </a:defRPr>
            </a:lvl7pPr>
            <a:lvl8pPr marL="2700338" indent="0" algn="ctr">
              <a:buNone/>
              <a:defRPr>
                <a:solidFill>
                  <a:schemeClr val="tx1">
                    <a:tint val="75000"/>
                  </a:schemeClr>
                </a:solidFill>
              </a:defRPr>
            </a:lvl8pPr>
            <a:lvl9pPr marL="30861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46F36D0-8331-4BC3-97ED-90ABEA32CF83}" type="datetimeFigureOut">
              <a:rPr lang="en-US" smtClean="0">
                <a:solidFill>
                  <a:prstClr val="black">
                    <a:tint val="75000"/>
                  </a:prstClr>
                </a:solidFill>
                <a:latin typeface="Calibri"/>
              </a:rPr>
              <a:pPr/>
              <a:t>9/28/2026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95E1CF8-2C72-4418-814C-C9B971E93AF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071884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6F36D0-8331-4BC3-97ED-90ABEA32CF83}" type="datetimeFigureOut">
              <a:rPr lang="en-US" smtClean="0">
                <a:solidFill>
                  <a:prstClr val="black">
                    <a:tint val="75000"/>
                  </a:prstClr>
                </a:solidFill>
                <a:latin typeface="Calibri"/>
              </a:rPr>
              <a:pPr/>
              <a:t>9/28/2026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95E1CF8-2C72-4418-814C-C9B971E93AF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004675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602" y="4406901"/>
            <a:ext cx="8743950" cy="1362075"/>
          </a:xfrm>
        </p:spPr>
        <p:txBody>
          <a:bodyPr anchor="t"/>
          <a:lstStyle>
            <a:lvl1pPr algn="l">
              <a:defRPr sz="3375" b="1" cap="all"/>
            </a:lvl1pPr>
          </a:lstStyle>
          <a:p>
            <a:r>
              <a:rPr lang="en-US"/>
              <a:t>Click to edit Master title style</a:t>
            </a:r>
          </a:p>
        </p:txBody>
      </p:sp>
      <p:sp>
        <p:nvSpPr>
          <p:cNvPr id="3" name="Text Placeholder 2"/>
          <p:cNvSpPr>
            <a:spLocks noGrp="1"/>
          </p:cNvSpPr>
          <p:nvPr>
            <p:ph type="body" idx="1"/>
          </p:nvPr>
        </p:nvSpPr>
        <p:spPr>
          <a:xfrm>
            <a:off x="812602" y="2906713"/>
            <a:ext cx="8743950" cy="1500187"/>
          </a:xfrm>
        </p:spPr>
        <p:txBody>
          <a:bodyPr anchor="b"/>
          <a:lstStyle>
            <a:lvl1pPr marL="0" indent="0">
              <a:buNone/>
              <a:defRPr sz="1688">
                <a:solidFill>
                  <a:schemeClr val="tx1">
                    <a:tint val="75000"/>
                  </a:schemeClr>
                </a:solidFill>
              </a:defRPr>
            </a:lvl1pPr>
            <a:lvl2pPr marL="385763" indent="0">
              <a:buNone/>
              <a:defRPr sz="1519">
                <a:solidFill>
                  <a:schemeClr val="tx1">
                    <a:tint val="75000"/>
                  </a:schemeClr>
                </a:solidFill>
              </a:defRPr>
            </a:lvl2pPr>
            <a:lvl3pPr marL="771525" indent="0">
              <a:buNone/>
              <a:defRPr sz="1350">
                <a:solidFill>
                  <a:schemeClr val="tx1">
                    <a:tint val="75000"/>
                  </a:schemeClr>
                </a:solidFill>
              </a:defRPr>
            </a:lvl3pPr>
            <a:lvl4pPr marL="1157288" indent="0">
              <a:buNone/>
              <a:defRPr sz="1181">
                <a:solidFill>
                  <a:schemeClr val="tx1">
                    <a:tint val="75000"/>
                  </a:schemeClr>
                </a:solidFill>
              </a:defRPr>
            </a:lvl4pPr>
            <a:lvl5pPr marL="1543050" indent="0">
              <a:buNone/>
              <a:defRPr sz="1181">
                <a:solidFill>
                  <a:schemeClr val="tx1">
                    <a:tint val="75000"/>
                  </a:schemeClr>
                </a:solidFill>
              </a:defRPr>
            </a:lvl5pPr>
            <a:lvl6pPr marL="1928813" indent="0">
              <a:buNone/>
              <a:defRPr sz="1181">
                <a:solidFill>
                  <a:schemeClr val="tx1">
                    <a:tint val="75000"/>
                  </a:schemeClr>
                </a:solidFill>
              </a:defRPr>
            </a:lvl6pPr>
            <a:lvl7pPr marL="2314575" indent="0">
              <a:buNone/>
              <a:defRPr sz="1181">
                <a:solidFill>
                  <a:schemeClr val="tx1">
                    <a:tint val="75000"/>
                  </a:schemeClr>
                </a:solidFill>
              </a:defRPr>
            </a:lvl7pPr>
            <a:lvl8pPr marL="2700338" indent="0">
              <a:buNone/>
              <a:defRPr sz="1181">
                <a:solidFill>
                  <a:schemeClr val="tx1">
                    <a:tint val="75000"/>
                  </a:schemeClr>
                </a:solidFill>
              </a:defRPr>
            </a:lvl8pPr>
            <a:lvl9pPr marL="3086100" indent="0">
              <a:buNone/>
              <a:defRPr sz="118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6F36D0-8331-4BC3-97ED-90ABEA32CF83}" type="datetimeFigureOut">
              <a:rPr lang="en-US" smtClean="0">
                <a:solidFill>
                  <a:prstClr val="black">
                    <a:tint val="75000"/>
                  </a:prstClr>
                </a:solidFill>
                <a:latin typeface="Calibri"/>
              </a:rPr>
              <a:pPr/>
              <a:t>9/28/2026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95E1CF8-2C72-4418-814C-C9B971E93AF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812373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4350" y="1600201"/>
            <a:ext cx="4543425" cy="4525963"/>
          </a:xfrm>
        </p:spPr>
        <p:txBody>
          <a:bodyPr/>
          <a:lstStyle>
            <a:lvl1pPr>
              <a:defRPr sz="2363"/>
            </a:lvl1pPr>
            <a:lvl2pPr>
              <a:defRPr sz="2025"/>
            </a:lvl2pPr>
            <a:lvl3pPr>
              <a:defRPr sz="1688"/>
            </a:lvl3pPr>
            <a:lvl4pPr>
              <a:defRPr sz="1519"/>
            </a:lvl4pPr>
            <a:lvl5pPr>
              <a:defRPr sz="1519"/>
            </a:lvl5pPr>
            <a:lvl6pPr>
              <a:defRPr sz="1519"/>
            </a:lvl6pPr>
            <a:lvl7pPr>
              <a:defRPr sz="1519"/>
            </a:lvl7pPr>
            <a:lvl8pPr>
              <a:defRPr sz="1519"/>
            </a:lvl8pPr>
            <a:lvl9pPr>
              <a:defRPr sz="151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29225" y="1600201"/>
            <a:ext cx="4543425" cy="4525963"/>
          </a:xfrm>
        </p:spPr>
        <p:txBody>
          <a:bodyPr/>
          <a:lstStyle>
            <a:lvl1pPr>
              <a:defRPr sz="2363"/>
            </a:lvl1pPr>
            <a:lvl2pPr>
              <a:defRPr sz="2025"/>
            </a:lvl2pPr>
            <a:lvl3pPr>
              <a:defRPr sz="1688"/>
            </a:lvl3pPr>
            <a:lvl4pPr>
              <a:defRPr sz="1519"/>
            </a:lvl4pPr>
            <a:lvl5pPr>
              <a:defRPr sz="1519"/>
            </a:lvl5pPr>
            <a:lvl6pPr>
              <a:defRPr sz="1519"/>
            </a:lvl6pPr>
            <a:lvl7pPr>
              <a:defRPr sz="1519"/>
            </a:lvl7pPr>
            <a:lvl8pPr>
              <a:defRPr sz="1519"/>
            </a:lvl8pPr>
            <a:lvl9pPr>
              <a:defRPr sz="151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46F36D0-8331-4BC3-97ED-90ABEA32CF83}" type="datetimeFigureOut">
              <a:rPr lang="en-US" smtClean="0">
                <a:solidFill>
                  <a:prstClr val="black">
                    <a:tint val="75000"/>
                  </a:prstClr>
                </a:solidFill>
                <a:latin typeface="Calibri"/>
              </a:rPr>
              <a:pPr/>
              <a:t>9/28/2026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95E1CF8-2C72-4418-814C-C9B971E93AF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850090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14350" y="1535113"/>
            <a:ext cx="4545212" cy="639763"/>
          </a:xfrm>
        </p:spPr>
        <p:txBody>
          <a:bodyPr anchor="b"/>
          <a:lstStyle>
            <a:lvl1pPr marL="0" indent="0">
              <a:buNone/>
              <a:defRPr sz="2025" b="1"/>
            </a:lvl1pPr>
            <a:lvl2pPr marL="385763" indent="0">
              <a:buNone/>
              <a:defRPr sz="1688" b="1"/>
            </a:lvl2pPr>
            <a:lvl3pPr marL="771525" indent="0">
              <a:buNone/>
              <a:defRPr sz="1519" b="1"/>
            </a:lvl3pPr>
            <a:lvl4pPr marL="1157288" indent="0">
              <a:buNone/>
              <a:defRPr sz="1350" b="1"/>
            </a:lvl4pPr>
            <a:lvl5pPr marL="1543050" indent="0">
              <a:buNone/>
              <a:defRPr sz="1350" b="1"/>
            </a:lvl5pPr>
            <a:lvl6pPr marL="1928813" indent="0">
              <a:buNone/>
              <a:defRPr sz="1350" b="1"/>
            </a:lvl6pPr>
            <a:lvl7pPr marL="2314575" indent="0">
              <a:buNone/>
              <a:defRPr sz="1350" b="1"/>
            </a:lvl7pPr>
            <a:lvl8pPr marL="2700338" indent="0">
              <a:buNone/>
              <a:defRPr sz="1350" b="1"/>
            </a:lvl8pPr>
            <a:lvl9pPr marL="3086100" indent="0">
              <a:buNone/>
              <a:defRPr sz="1350" b="1"/>
            </a:lvl9pPr>
          </a:lstStyle>
          <a:p>
            <a:pPr lvl="0"/>
            <a:r>
              <a:rPr lang="en-US"/>
              <a:t>Click to edit Master text styles</a:t>
            </a:r>
          </a:p>
        </p:txBody>
      </p:sp>
      <p:sp>
        <p:nvSpPr>
          <p:cNvPr id="4" name="Content Placeholder 3"/>
          <p:cNvSpPr>
            <a:spLocks noGrp="1"/>
          </p:cNvSpPr>
          <p:nvPr>
            <p:ph sz="half" idx="2"/>
          </p:nvPr>
        </p:nvSpPr>
        <p:spPr>
          <a:xfrm>
            <a:off x="514350" y="2174875"/>
            <a:ext cx="4545212" cy="3951288"/>
          </a:xfrm>
        </p:spPr>
        <p:txBody>
          <a:bodyPr/>
          <a:lstStyle>
            <a:lvl1pPr>
              <a:defRPr sz="2025"/>
            </a:lvl1pPr>
            <a:lvl2pPr>
              <a:defRPr sz="1688"/>
            </a:lvl2pPr>
            <a:lvl3pPr>
              <a:defRPr sz="1519"/>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225656" y="1535113"/>
            <a:ext cx="4546997" cy="639763"/>
          </a:xfrm>
        </p:spPr>
        <p:txBody>
          <a:bodyPr anchor="b"/>
          <a:lstStyle>
            <a:lvl1pPr marL="0" indent="0">
              <a:buNone/>
              <a:defRPr sz="2025" b="1"/>
            </a:lvl1pPr>
            <a:lvl2pPr marL="385763" indent="0">
              <a:buNone/>
              <a:defRPr sz="1688" b="1"/>
            </a:lvl2pPr>
            <a:lvl3pPr marL="771525" indent="0">
              <a:buNone/>
              <a:defRPr sz="1519" b="1"/>
            </a:lvl3pPr>
            <a:lvl4pPr marL="1157288" indent="0">
              <a:buNone/>
              <a:defRPr sz="1350" b="1"/>
            </a:lvl4pPr>
            <a:lvl5pPr marL="1543050" indent="0">
              <a:buNone/>
              <a:defRPr sz="1350" b="1"/>
            </a:lvl5pPr>
            <a:lvl6pPr marL="1928813" indent="0">
              <a:buNone/>
              <a:defRPr sz="1350" b="1"/>
            </a:lvl6pPr>
            <a:lvl7pPr marL="2314575" indent="0">
              <a:buNone/>
              <a:defRPr sz="1350" b="1"/>
            </a:lvl7pPr>
            <a:lvl8pPr marL="2700338" indent="0">
              <a:buNone/>
              <a:defRPr sz="1350" b="1"/>
            </a:lvl8pPr>
            <a:lvl9pPr marL="3086100" indent="0">
              <a:buNone/>
              <a:defRPr sz="1350" b="1"/>
            </a:lvl9pPr>
          </a:lstStyle>
          <a:p>
            <a:pPr lvl="0"/>
            <a:r>
              <a:rPr lang="en-US"/>
              <a:t>Click to edit Master text styles</a:t>
            </a:r>
          </a:p>
        </p:txBody>
      </p:sp>
      <p:sp>
        <p:nvSpPr>
          <p:cNvPr id="6" name="Content Placeholder 5"/>
          <p:cNvSpPr>
            <a:spLocks noGrp="1"/>
          </p:cNvSpPr>
          <p:nvPr>
            <p:ph sz="quarter" idx="4"/>
          </p:nvPr>
        </p:nvSpPr>
        <p:spPr>
          <a:xfrm>
            <a:off x="5225656" y="2174875"/>
            <a:ext cx="4546997" cy="3951288"/>
          </a:xfrm>
        </p:spPr>
        <p:txBody>
          <a:bodyPr/>
          <a:lstStyle>
            <a:lvl1pPr>
              <a:defRPr sz="2025"/>
            </a:lvl1pPr>
            <a:lvl2pPr>
              <a:defRPr sz="1688"/>
            </a:lvl2pPr>
            <a:lvl3pPr>
              <a:defRPr sz="1519"/>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46F36D0-8331-4BC3-97ED-90ABEA32CF83}" type="datetimeFigureOut">
              <a:rPr lang="en-US" smtClean="0">
                <a:solidFill>
                  <a:prstClr val="black">
                    <a:tint val="75000"/>
                  </a:prstClr>
                </a:solidFill>
                <a:latin typeface="Calibri"/>
              </a:rPr>
              <a:pPr/>
              <a:t>9/28/2026</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95E1CF8-2C72-4418-814C-C9B971E93AF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40636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46F36D0-8331-4BC3-97ED-90ABEA32CF83}" type="datetimeFigureOut">
              <a:rPr lang="en-US" smtClean="0">
                <a:solidFill>
                  <a:prstClr val="black">
                    <a:tint val="75000"/>
                  </a:prstClr>
                </a:solidFill>
                <a:latin typeface="Calibri"/>
              </a:rPr>
              <a:pPr/>
              <a:t>9/28/2026</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95E1CF8-2C72-4418-814C-C9B971E93AF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454128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6F36D0-8331-4BC3-97ED-90ABEA32CF83}" type="datetimeFigureOut">
              <a:rPr lang="en-US" smtClean="0">
                <a:solidFill>
                  <a:prstClr val="black">
                    <a:tint val="75000"/>
                  </a:prstClr>
                </a:solidFill>
                <a:latin typeface="Calibri"/>
              </a:rPr>
              <a:pPr/>
              <a:t>9/28/2026</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95E1CF8-2C72-4418-814C-C9B971E93AF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262860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3" y="273049"/>
            <a:ext cx="3384352" cy="1162051"/>
          </a:xfrm>
        </p:spPr>
        <p:txBody>
          <a:bodyPr anchor="b"/>
          <a:lstStyle>
            <a:lvl1pPr algn="l">
              <a:defRPr sz="1688" b="1"/>
            </a:lvl1pPr>
          </a:lstStyle>
          <a:p>
            <a:r>
              <a:rPr lang="en-US"/>
              <a:t>Click to edit Master title style</a:t>
            </a:r>
          </a:p>
        </p:txBody>
      </p:sp>
      <p:sp>
        <p:nvSpPr>
          <p:cNvPr id="3" name="Content Placeholder 2"/>
          <p:cNvSpPr>
            <a:spLocks noGrp="1"/>
          </p:cNvSpPr>
          <p:nvPr>
            <p:ph idx="1"/>
          </p:nvPr>
        </p:nvSpPr>
        <p:spPr>
          <a:xfrm>
            <a:off x="4021931" y="273054"/>
            <a:ext cx="5750719" cy="5853113"/>
          </a:xfrm>
        </p:spPr>
        <p:txBody>
          <a:bodyPr/>
          <a:lstStyle>
            <a:lvl1pPr>
              <a:defRPr sz="2700"/>
            </a:lvl1pPr>
            <a:lvl2pPr>
              <a:defRPr sz="2363"/>
            </a:lvl2pPr>
            <a:lvl3pPr>
              <a:defRPr sz="202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14353" y="1435103"/>
            <a:ext cx="3384352" cy="4691063"/>
          </a:xfrm>
        </p:spPr>
        <p:txBody>
          <a:bodyPr/>
          <a:lstStyle>
            <a:lvl1pPr marL="0" indent="0">
              <a:buNone/>
              <a:defRPr sz="1181"/>
            </a:lvl1pPr>
            <a:lvl2pPr marL="385763" indent="0">
              <a:buNone/>
              <a:defRPr sz="1013"/>
            </a:lvl2pPr>
            <a:lvl3pPr marL="771525" indent="0">
              <a:buNone/>
              <a:defRPr sz="844"/>
            </a:lvl3pPr>
            <a:lvl4pPr marL="1157288" indent="0">
              <a:buNone/>
              <a:defRPr sz="759"/>
            </a:lvl4pPr>
            <a:lvl5pPr marL="1543050" indent="0">
              <a:buNone/>
              <a:defRPr sz="759"/>
            </a:lvl5pPr>
            <a:lvl6pPr marL="1928813" indent="0">
              <a:buNone/>
              <a:defRPr sz="759"/>
            </a:lvl6pPr>
            <a:lvl7pPr marL="2314575" indent="0">
              <a:buNone/>
              <a:defRPr sz="759"/>
            </a:lvl7pPr>
            <a:lvl8pPr marL="2700338" indent="0">
              <a:buNone/>
              <a:defRPr sz="759"/>
            </a:lvl8pPr>
            <a:lvl9pPr marL="3086100" indent="0">
              <a:buNone/>
              <a:defRPr sz="759"/>
            </a:lvl9pPr>
          </a:lstStyle>
          <a:p>
            <a:pPr lvl="0"/>
            <a:r>
              <a:rPr lang="en-US"/>
              <a:t>Click to edit Master text styles</a:t>
            </a:r>
          </a:p>
        </p:txBody>
      </p:sp>
      <p:sp>
        <p:nvSpPr>
          <p:cNvPr id="5" name="Date Placeholder 4"/>
          <p:cNvSpPr>
            <a:spLocks noGrp="1"/>
          </p:cNvSpPr>
          <p:nvPr>
            <p:ph type="dt" sz="half" idx="10"/>
          </p:nvPr>
        </p:nvSpPr>
        <p:spPr/>
        <p:txBody>
          <a:bodyPr/>
          <a:lstStyle/>
          <a:p>
            <a:fld id="{F46F36D0-8331-4BC3-97ED-90ABEA32CF83}" type="datetimeFigureOut">
              <a:rPr lang="en-US" smtClean="0">
                <a:solidFill>
                  <a:prstClr val="black">
                    <a:tint val="75000"/>
                  </a:prstClr>
                </a:solidFill>
                <a:latin typeface="Calibri"/>
              </a:rPr>
              <a:pPr/>
              <a:t>9/28/2026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95E1CF8-2C72-4418-814C-C9B971E93AF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68801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324" y="4800601"/>
            <a:ext cx="6172200" cy="566739"/>
          </a:xfrm>
        </p:spPr>
        <p:txBody>
          <a:bodyPr anchor="b"/>
          <a:lstStyle>
            <a:lvl1pPr algn="l">
              <a:defRPr sz="1688" b="1"/>
            </a:lvl1pPr>
          </a:lstStyle>
          <a:p>
            <a:r>
              <a:rPr lang="en-US"/>
              <a:t>Click to edit Master title style</a:t>
            </a:r>
          </a:p>
        </p:txBody>
      </p:sp>
      <p:sp>
        <p:nvSpPr>
          <p:cNvPr id="3" name="Picture Placeholder 2"/>
          <p:cNvSpPr>
            <a:spLocks noGrp="1"/>
          </p:cNvSpPr>
          <p:nvPr>
            <p:ph type="pic" idx="1"/>
          </p:nvPr>
        </p:nvSpPr>
        <p:spPr>
          <a:xfrm>
            <a:off x="2016324" y="612775"/>
            <a:ext cx="6172200" cy="4114800"/>
          </a:xfrm>
        </p:spPr>
        <p:txBody>
          <a:bodyPr/>
          <a:lstStyle>
            <a:lvl1pPr marL="0" indent="0">
              <a:buNone/>
              <a:defRPr sz="2700"/>
            </a:lvl1pPr>
            <a:lvl2pPr marL="385763" indent="0">
              <a:buNone/>
              <a:defRPr sz="2363"/>
            </a:lvl2pPr>
            <a:lvl3pPr marL="771525" indent="0">
              <a:buNone/>
              <a:defRPr sz="2025"/>
            </a:lvl3pPr>
            <a:lvl4pPr marL="1157288" indent="0">
              <a:buNone/>
              <a:defRPr sz="1688"/>
            </a:lvl4pPr>
            <a:lvl5pPr marL="1543050" indent="0">
              <a:buNone/>
              <a:defRPr sz="1688"/>
            </a:lvl5pPr>
            <a:lvl6pPr marL="1928813" indent="0">
              <a:buNone/>
              <a:defRPr sz="1688"/>
            </a:lvl6pPr>
            <a:lvl7pPr marL="2314575" indent="0">
              <a:buNone/>
              <a:defRPr sz="1688"/>
            </a:lvl7pPr>
            <a:lvl8pPr marL="2700338" indent="0">
              <a:buNone/>
              <a:defRPr sz="1688"/>
            </a:lvl8pPr>
            <a:lvl9pPr marL="3086100" indent="0">
              <a:buNone/>
              <a:defRPr sz="1688"/>
            </a:lvl9pPr>
          </a:lstStyle>
          <a:p>
            <a:endParaRPr lang="en-US"/>
          </a:p>
        </p:txBody>
      </p:sp>
      <p:sp>
        <p:nvSpPr>
          <p:cNvPr id="4" name="Text Placeholder 3"/>
          <p:cNvSpPr>
            <a:spLocks noGrp="1"/>
          </p:cNvSpPr>
          <p:nvPr>
            <p:ph type="body" sz="half" idx="2"/>
          </p:nvPr>
        </p:nvSpPr>
        <p:spPr>
          <a:xfrm>
            <a:off x="2016324" y="5367339"/>
            <a:ext cx="6172200" cy="804863"/>
          </a:xfrm>
        </p:spPr>
        <p:txBody>
          <a:bodyPr/>
          <a:lstStyle>
            <a:lvl1pPr marL="0" indent="0">
              <a:buNone/>
              <a:defRPr sz="1181"/>
            </a:lvl1pPr>
            <a:lvl2pPr marL="385763" indent="0">
              <a:buNone/>
              <a:defRPr sz="1013"/>
            </a:lvl2pPr>
            <a:lvl3pPr marL="771525" indent="0">
              <a:buNone/>
              <a:defRPr sz="844"/>
            </a:lvl3pPr>
            <a:lvl4pPr marL="1157288" indent="0">
              <a:buNone/>
              <a:defRPr sz="759"/>
            </a:lvl4pPr>
            <a:lvl5pPr marL="1543050" indent="0">
              <a:buNone/>
              <a:defRPr sz="759"/>
            </a:lvl5pPr>
            <a:lvl6pPr marL="1928813" indent="0">
              <a:buNone/>
              <a:defRPr sz="759"/>
            </a:lvl6pPr>
            <a:lvl7pPr marL="2314575" indent="0">
              <a:buNone/>
              <a:defRPr sz="759"/>
            </a:lvl7pPr>
            <a:lvl8pPr marL="2700338" indent="0">
              <a:buNone/>
              <a:defRPr sz="759"/>
            </a:lvl8pPr>
            <a:lvl9pPr marL="3086100" indent="0">
              <a:buNone/>
              <a:defRPr sz="759"/>
            </a:lvl9pPr>
          </a:lstStyle>
          <a:p>
            <a:pPr lvl="0"/>
            <a:r>
              <a:rPr lang="en-US"/>
              <a:t>Click to edit Master text styles</a:t>
            </a:r>
          </a:p>
        </p:txBody>
      </p:sp>
      <p:sp>
        <p:nvSpPr>
          <p:cNvPr id="5" name="Date Placeholder 4"/>
          <p:cNvSpPr>
            <a:spLocks noGrp="1"/>
          </p:cNvSpPr>
          <p:nvPr>
            <p:ph type="dt" sz="half" idx="10"/>
          </p:nvPr>
        </p:nvSpPr>
        <p:spPr/>
        <p:txBody>
          <a:bodyPr/>
          <a:lstStyle/>
          <a:p>
            <a:fld id="{F46F36D0-8331-4BC3-97ED-90ABEA32CF83}" type="datetimeFigureOut">
              <a:rPr lang="en-US" smtClean="0">
                <a:solidFill>
                  <a:prstClr val="black">
                    <a:tint val="75000"/>
                  </a:prstClr>
                </a:solidFill>
                <a:latin typeface="Calibri"/>
              </a:rPr>
              <a:pPr/>
              <a:t>9/28/2026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95E1CF8-2C72-4418-814C-C9B971E93AF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800486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6F36D0-8331-4BC3-97ED-90ABEA32CF83}" type="datetimeFigureOut">
              <a:rPr lang="en-US" smtClean="0">
                <a:solidFill>
                  <a:prstClr val="black">
                    <a:tint val="75000"/>
                  </a:prstClr>
                </a:solidFill>
                <a:latin typeface="Calibri"/>
              </a:rPr>
              <a:pPr/>
              <a:t>9/28/2026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95E1CF8-2C72-4418-814C-C9B971E93AF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91495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39"/>
            <a:ext cx="2314575"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14350" y="274639"/>
            <a:ext cx="6772275"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6F36D0-8331-4BC3-97ED-90ABEA32CF83}" type="datetimeFigureOut">
              <a:rPr lang="en-US" smtClean="0">
                <a:solidFill>
                  <a:prstClr val="black">
                    <a:tint val="75000"/>
                  </a:prstClr>
                </a:solidFill>
                <a:latin typeface="Calibri"/>
              </a:rPr>
              <a:pPr/>
              <a:t>9/28/2026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95E1CF8-2C72-4418-814C-C9B971E93AF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565278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1_Title &amp; Subtitle">
    <p:spTree>
      <p:nvGrpSpPr>
        <p:cNvPr id="1" name=""/>
        <p:cNvGrpSpPr/>
        <p:nvPr/>
      </p:nvGrpSpPr>
      <p:grpSpPr>
        <a:xfrm>
          <a:off x="0" y="0"/>
          <a:ext cx="0" cy="0"/>
          <a:chOff x="0" y="0"/>
          <a:chExt cx="0" cy="0"/>
        </a:xfrm>
      </p:grpSpPr>
      <p:sp>
        <p:nvSpPr>
          <p:cNvPr id="125" name="Shape 125"/>
          <p:cNvSpPr>
            <a:spLocks noGrp="1"/>
          </p:cNvSpPr>
          <p:nvPr>
            <p:ph type="body" sz="quarter" idx="13"/>
          </p:nvPr>
        </p:nvSpPr>
        <p:spPr>
          <a:xfrm>
            <a:off x="452065" y="3929062"/>
            <a:ext cx="9393928" cy="3"/>
          </a:xfrm>
          <a:prstGeom prst="line">
            <a:avLst/>
          </a:prstGeom>
          <a:ln w="38100" cap="rnd">
            <a:solidFill>
              <a:srgbClr val="747676"/>
            </a:solidFill>
            <a:custDash>
              <a:ds d="100000" sp="200000"/>
            </a:custDash>
            <a:round/>
          </a:ln>
        </p:spPr>
        <p:txBody>
          <a:bodyPr>
            <a:noAutofit/>
          </a:bodyPr>
          <a:lstStyle>
            <a:lvl1pPr marL="0" indent="0" defTabSz="514350">
              <a:spcBef>
                <a:spcPts val="0"/>
              </a:spcBef>
              <a:buSzTx/>
              <a:buNone/>
              <a:defRPr sz="1200">
                <a:latin typeface="Helvetica"/>
                <a:cs typeface="Helvetica"/>
                <a:sym typeface="Helvetica"/>
              </a:defRPr>
            </a:lvl1pPr>
          </a:lstStyle>
          <a:p>
            <a:pPr marL="0" indent="0" defTabSz="457200">
              <a:spcBef>
                <a:spcPts val="0"/>
              </a:spcBef>
              <a:buSzTx/>
              <a:buNone/>
              <a:defRPr sz="1200">
                <a:latin typeface="Helvetica"/>
                <a:ea typeface="Helvetica"/>
                <a:cs typeface="Helvetica"/>
                <a:sym typeface="Helvetica"/>
              </a:defRPr>
            </a:pPr>
            <a:endParaRPr/>
          </a:p>
        </p:txBody>
      </p:sp>
      <p:sp>
        <p:nvSpPr>
          <p:cNvPr id="126" name="Shape 126"/>
          <p:cNvSpPr>
            <a:spLocks noGrp="1"/>
          </p:cNvSpPr>
          <p:nvPr>
            <p:ph type="title"/>
          </p:nvPr>
        </p:nvSpPr>
        <p:spPr>
          <a:xfrm>
            <a:off x="452068" y="401840"/>
            <a:ext cx="9382869" cy="3643313"/>
          </a:xfrm>
          <a:prstGeom prst="rect">
            <a:avLst/>
          </a:prstGeom>
        </p:spPr>
        <p:txBody>
          <a:bodyPr anchor="b"/>
          <a:lstStyle>
            <a:lvl1pPr>
              <a:lnSpc>
                <a:spcPct val="80000"/>
              </a:lnSpc>
              <a:defRPr sz="7172" cap="all">
                <a:solidFill>
                  <a:srgbClr val="5C5C5C"/>
                </a:solidFill>
                <a:latin typeface="DIN Condensed"/>
                <a:ea typeface="DIN Condensed"/>
                <a:cs typeface="DIN Condensed"/>
                <a:sym typeface="DIN Condensed"/>
              </a:defRPr>
            </a:lvl1pPr>
          </a:lstStyle>
          <a:p>
            <a:r>
              <a:t>Title Text</a:t>
            </a:r>
          </a:p>
        </p:txBody>
      </p:sp>
      <p:sp>
        <p:nvSpPr>
          <p:cNvPr id="127" name="Shape 127"/>
          <p:cNvSpPr>
            <a:spLocks noGrp="1"/>
          </p:cNvSpPr>
          <p:nvPr>
            <p:ph type="body" sz="half" idx="1"/>
          </p:nvPr>
        </p:nvSpPr>
        <p:spPr>
          <a:xfrm>
            <a:off x="452068" y="3991569"/>
            <a:ext cx="9382869" cy="2294931"/>
          </a:xfrm>
          <a:prstGeom prst="rect">
            <a:avLst/>
          </a:prstGeom>
        </p:spPr>
        <p:txBody>
          <a:bodyPr anchor="t"/>
          <a:lstStyle>
            <a:lvl1pPr marL="0" indent="0" algn="ctr">
              <a:lnSpc>
                <a:spcPct val="70000"/>
              </a:lnSpc>
              <a:spcBef>
                <a:spcPts val="0"/>
              </a:spcBef>
              <a:buSzTx/>
              <a:buNone/>
              <a:defRPr sz="2869">
                <a:solidFill>
                  <a:srgbClr val="747676"/>
                </a:solidFill>
                <a:latin typeface="Iowan Old Style Italic"/>
                <a:ea typeface="Iowan Old Style Italic"/>
                <a:cs typeface="Iowan Old Style Italic"/>
                <a:sym typeface="Iowan Old Style Italic"/>
              </a:defRPr>
            </a:lvl1pPr>
            <a:lvl2pPr marL="0" indent="135615" algn="ctr">
              <a:lnSpc>
                <a:spcPct val="70000"/>
              </a:lnSpc>
              <a:spcBef>
                <a:spcPts val="0"/>
              </a:spcBef>
              <a:buSzTx/>
              <a:buNone/>
              <a:defRPr sz="2869">
                <a:solidFill>
                  <a:srgbClr val="747676"/>
                </a:solidFill>
                <a:latin typeface="Iowan Old Style Italic"/>
                <a:ea typeface="Iowan Old Style Italic"/>
                <a:cs typeface="Iowan Old Style Italic"/>
                <a:sym typeface="Iowan Old Style Italic"/>
              </a:defRPr>
            </a:lvl2pPr>
            <a:lvl3pPr marL="0" indent="271230" algn="ctr">
              <a:lnSpc>
                <a:spcPct val="70000"/>
              </a:lnSpc>
              <a:spcBef>
                <a:spcPts val="0"/>
              </a:spcBef>
              <a:buSzTx/>
              <a:buNone/>
              <a:defRPr sz="2869">
                <a:solidFill>
                  <a:srgbClr val="747676"/>
                </a:solidFill>
                <a:latin typeface="Iowan Old Style Italic"/>
                <a:ea typeface="Iowan Old Style Italic"/>
                <a:cs typeface="Iowan Old Style Italic"/>
                <a:sym typeface="Iowan Old Style Italic"/>
              </a:defRPr>
            </a:lvl3pPr>
            <a:lvl4pPr marL="0" indent="406845" algn="ctr">
              <a:lnSpc>
                <a:spcPct val="70000"/>
              </a:lnSpc>
              <a:spcBef>
                <a:spcPts val="0"/>
              </a:spcBef>
              <a:buSzTx/>
              <a:buNone/>
              <a:defRPr sz="2869">
                <a:solidFill>
                  <a:srgbClr val="747676"/>
                </a:solidFill>
                <a:latin typeface="Iowan Old Style Italic"/>
                <a:ea typeface="Iowan Old Style Italic"/>
                <a:cs typeface="Iowan Old Style Italic"/>
                <a:sym typeface="Iowan Old Style Italic"/>
              </a:defRPr>
            </a:lvl4pPr>
            <a:lvl5pPr marL="0" indent="542459" algn="ctr">
              <a:lnSpc>
                <a:spcPct val="70000"/>
              </a:lnSpc>
              <a:spcBef>
                <a:spcPts val="0"/>
              </a:spcBef>
              <a:buSzTx/>
              <a:buNone/>
              <a:defRPr sz="2869">
                <a:solidFill>
                  <a:srgbClr val="747676"/>
                </a:solidFill>
                <a:latin typeface="Iowan Old Style Italic"/>
                <a:ea typeface="Iowan Old Style Italic"/>
                <a:cs typeface="Iowan Old Style Italic"/>
                <a:sym typeface="Iowan Old Style Italic"/>
              </a:defRPr>
            </a:lvl5pPr>
          </a:lstStyle>
          <a:p>
            <a:r>
              <a:t>Body Level One</a:t>
            </a:r>
          </a:p>
          <a:p>
            <a:pPr lvl="1"/>
            <a:r>
              <a:t>Body Level Two</a:t>
            </a:r>
          </a:p>
          <a:p>
            <a:pPr lvl="2"/>
            <a:r>
              <a:t>Body Level Three</a:t>
            </a:r>
          </a:p>
          <a:p>
            <a:pPr lvl="3"/>
            <a:r>
              <a:t>Body Level Four</a:t>
            </a:r>
          </a:p>
          <a:p>
            <a:pPr lvl="4"/>
            <a:r>
              <a:t>Body Level Five</a:t>
            </a:r>
          </a:p>
        </p:txBody>
      </p:sp>
      <p:sp>
        <p:nvSpPr>
          <p:cNvPr id="128" name="Shape 128"/>
          <p:cNvSpPr>
            <a:spLocks noGrp="1"/>
          </p:cNvSpPr>
          <p:nvPr>
            <p:ph type="sldNum" sz="quarter" idx="2"/>
          </p:nvPr>
        </p:nvSpPr>
        <p:spPr>
          <a:xfrm>
            <a:off x="9562236" y="6461127"/>
            <a:ext cx="244712" cy="241103"/>
          </a:xfrm>
          <a:prstGeom prst="rect">
            <a:avLst/>
          </a:prstGeom>
        </p:spPr>
        <p:txBody>
          <a:bodyPr/>
          <a:lstStyle>
            <a:lvl1pPr algn="r">
              <a:defRPr sz="928">
                <a:solidFill>
                  <a:srgbClr val="747676"/>
                </a:solidFill>
                <a:latin typeface="DIN Alternate"/>
                <a:ea typeface="DIN Alternate"/>
                <a:cs typeface="DIN Alternate"/>
                <a:sym typeface="DIN Alternate"/>
              </a:defRPr>
            </a:lvl1pPr>
          </a:lstStyle>
          <a:p>
            <a:fld id="{86CB4B4D-7CA3-9044-876B-883B54F8677D}" type="slidenum">
              <a:rPr/>
              <a:pPr/>
              <a:t>‹#›</a:t>
            </a:fld>
            <a:endParaRPr/>
          </a:p>
        </p:txBody>
      </p:sp>
    </p:spTree>
    <p:extLst>
      <p:ext uri="{BB962C8B-B14F-4D97-AF65-F5344CB8AC3E}">
        <p14:creationId xmlns:p14="http://schemas.microsoft.com/office/powerpoint/2010/main" val="1294003594"/>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71525" y="5562600"/>
            <a:ext cx="8743950" cy="381000"/>
          </a:xfrm>
        </p:spPr>
        <p:txBody>
          <a:bodyPr/>
          <a:lstStyle>
            <a:lvl1pPr>
              <a:defRPr sz="759"/>
            </a:lvl1pPr>
          </a:lstStyle>
          <a:p>
            <a:r>
              <a:rPr lang="en-US"/>
              <a:t>Click to edit Master title style</a:t>
            </a:r>
          </a:p>
        </p:txBody>
      </p:sp>
      <p:sp>
        <p:nvSpPr>
          <p:cNvPr id="10243" name="Rectangle 3"/>
          <p:cNvSpPr>
            <a:spLocks noGrp="1" noChangeArrowheads="1"/>
          </p:cNvSpPr>
          <p:nvPr>
            <p:ph type="subTitle" idx="1"/>
          </p:nvPr>
        </p:nvSpPr>
        <p:spPr>
          <a:xfrm>
            <a:off x="771525" y="6019800"/>
            <a:ext cx="3600450" cy="685800"/>
          </a:xfrm>
        </p:spPr>
        <p:txBody>
          <a:bodyPr/>
          <a:lstStyle>
            <a:lvl1pPr marL="0" indent="0">
              <a:defRPr sz="1013"/>
            </a:lvl1pPr>
          </a:lstStyle>
          <a:p>
            <a:r>
              <a:rPr lang="en-US"/>
              <a:t>Click to edit Master subtitle style</a:t>
            </a:r>
          </a:p>
        </p:txBody>
      </p:sp>
      <p:sp>
        <p:nvSpPr>
          <p:cNvPr id="4" name="Slide Number Placeholder 3"/>
          <p:cNvSpPr>
            <a:spLocks noGrp="1" noChangeArrowheads="1"/>
          </p:cNvSpPr>
          <p:nvPr>
            <p:ph type="sldNum" sz="quarter" idx="10"/>
          </p:nvPr>
        </p:nvSpPr>
        <p:spPr bwMode="auto">
          <a:xfrm>
            <a:off x="7372350" y="6248400"/>
            <a:ext cx="2143125"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181"/>
            </a:lvl1pPr>
          </a:lstStyle>
          <a:p>
            <a:pPr>
              <a:defRPr/>
            </a:pPr>
            <a:fld id="{D70DC75D-ACF1-6943-A969-BE78F9586492}" type="slidenum">
              <a:rPr lang="en-US"/>
              <a:pPr>
                <a:defRPr/>
              </a:pPr>
              <a:t>‹#›</a:t>
            </a:fld>
            <a:endParaRPr lang="en-US"/>
          </a:p>
        </p:txBody>
      </p:sp>
    </p:spTree>
    <p:extLst>
      <p:ext uri="{BB962C8B-B14F-4D97-AF65-F5344CB8AC3E}">
        <p14:creationId xmlns:p14="http://schemas.microsoft.com/office/powerpoint/2010/main" val="31420848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32870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602" y="4406904"/>
            <a:ext cx="8743950" cy="1362075"/>
          </a:xfrm>
        </p:spPr>
        <p:txBody>
          <a:bodyPr anchor="t"/>
          <a:lstStyle>
            <a:lvl1pPr algn="l">
              <a:defRPr sz="3375" b="1" cap="all"/>
            </a:lvl1pPr>
          </a:lstStyle>
          <a:p>
            <a:r>
              <a:rPr lang="en-US"/>
              <a:t>Click to edit Master title style</a:t>
            </a:r>
          </a:p>
        </p:txBody>
      </p:sp>
      <p:sp>
        <p:nvSpPr>
          <p:cNvPr id="3" name="Text Placeholder 2"/>
          <p:cNvSpPr>
            <a:spLocks noGrp="1"/>
          </p:cNvSpPr>
          <p:nvPr>
            <p:ph type="body" idx="1"/>
          </p:nvPr>
        </p:nvSpPr>
        <p:spPr>
          <a:xfrm>
            <a:off x="812602" y="2906713"/>
            <a:ext cx="8743950" cy="1500187"/>
          </a:xfrm>
        </p:spPr>
        <p:txBody>
          <a:bodyPr anchor="b"/>
          <a:lstStyle>
            <a:lvl1pPr marL="0" indent="0">
              <a:buNone/>
              <a:defRPr sz="1688"/>
            </a:lvl1pPr>
            <a:lvl2pPr marL="385763" indent="0">
              <a:buNone/>
              <a:defRPr sz="1519"/>
            </a:lvl2pPr>
            <a:lvl3pPr marL="771525" indent="0">
              <a:buNone/>
              <a:defRPr sz="1350"/>
            </a:lvl3pPr>
            <a:lvl4pPr marL="1157288" indent="0">
              <a:buNone/>
              <a:defRPr sz="1181"/>
            </a:lvl4pPr>
            <a:lvl5pPr marL="1543050" indent="0">
              <a:buNone/>
              <a:defRPr sz="1181"/>
            </a:lvl5pPr>
            <a:lvl6pPr marL="1928813" indent="0">
              <a:buNone/>
              <a:defRPr sz="1181"/>
            </a:lvl6pPr>
            <a:lvl7pPr marL="2314575" indent="0">
              <a:buNone/>
              <a:defRPr sz="1181"/>
            </a:lvl7pPr>
            <a:lvl8pPr marL="2700338" indent="0">
              <a:buNone/>
              <a:defRPr sz="1181"/>
            </a:lvl8pPr>
            <a:lvl9pPr marL="3086100" indent="0">
              <a:buNone/>
              <a:defRPr sz="1181"/>
            </a:lvl9pPr>
          </a:lstStyle>
          <a:p>
            <a:pPr lvl="0"/>
            <a:r>
              <a:rPr lang="en-US"/>
              <a:t>Click to edit Master text styles</a:t>
            </a:r>
          </a:p>
        </p:txBody>
      </p:sp>
    </p:spTree>
    <p:extLst>
      <p:ext uri="{BB962C8B-B14F-4D97-AF65-F5344CB8AC3E}">
        <p14:creationId xmlns:p14="http://schemas.microsoft.com/office/powerpoint/2010/main" val="356739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71525" y="1981200"/>
            <a:ext cx="4286250" cy="4114800"/>
          </a:xfrm>
        </p:spPr>
        <p:txBody>
          <a:bodyPr/>
          <a:lstStyle>
            <a:lvl1pPr>
              <a:defRPr sz="2363"/>
            </a:lvl1pPr>
            <a:lvl2pPr>
              <a:defRPr sz="2025"/>
            </a:lvl2pPr>
            <a:lvl3pPr>
              <a:defRPr sz="1688"/>
            </a:lvl3pPr>
            <a:lvl4pPr>
              <a:defRPr sz="1519"/>
            </a:lvl4pPr>
            <a:lvl5pPr>
              <a:defRPr sz="1519"/>
            </a:lvl5pPr>
            <a:lvl6pPr>
              <a:defRPr sz="1519"/>
            </a:lvl6pPr>
            <a:lvl7pPr>
              <a:defRPr sz="1519"/>
            </a:lvl7pPr>
            <a:lvl8pPr>
              <a:defRPr sz="1519"/>
            </a:lvl8pPr>
            <a:lvl9pPr>
              <a:defRPr sz="151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29225" y="1981200"/>
            <a:ext cx="4286250" cy="4114800"/>
          </a:xfrm>
        </p:spPr>
        <p:txBody>
          <a:bodyPr/>
          <a:lstStyle>
            <a:lvl1pPr>
              <a:defRPr sz="2363"/>
            </a:lvl1pPr>
            <a:lvl2pPr>
              <a:defRPr sz="2025"/>
            </a:lvl2pPr>
            <a:lvl3pPr>
              <a:defRPr sz="1688"/>
            </a:lvl3pPr>
            <a:lvl4pPr>
              <a:defRPr sz="1519"/>
            </a:lvl4pPr>
            <a:lvl5pPr>
              <a:defRPr sz="1519"/>
            </a:lvl5pPr>
            <a:lvl6pPr>
              <a:defRPr sz="1519"/>
            </a:lvl6pPr>
            <a:lvl7pPr>
              <a:defRPr sz="1519"/>
            </a:lvl7pPr>
            <a:lvl8pPr>
              <a:defRPr sz="1519"/>
            </a:lvl8pPr>
            <a:lvl9pPr>
              <a:defRPr sz="151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50918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9"/>
            <a:ext cx="92583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14350" y="1535116"/>
            <a:ext cx="4545212" cy="639763"/>
          </a:xfrm>
        </p:spPr>
        <p:txBody>
          <a:bodyPr anchor="b"/>
          <a:lstStyle>
            <a:lvl1pPr marL="0" indent="0">
              <a:buNone/>
              <a:defRPr sz="2025" b="1"/>
            </a:lvl1pPr>
            <a:lvl2pPr marL="385763" indent="0">
              <a:buNone/>
              <a:defRPr sz="1688" b="1"/>
            </a:lvl2pPr>
            <a:lvl3pPr marL="771525" indent="0">
              <a:buNone/>
              <a:defRPr sz="1519" b="1"/>
            </a:lvl3pPr>
            <a:lvl4pPr marL="1157288" indent="0">
              <a:buNone/>
              <a:defRPr sz="1350" b="1"/>
            </a:lvl4pPr>
            <a:lvl5pPr marL="1543050" indent="0">
              <a:buNone/>
              <a:defRPr sz="1350" b="1"/>
            </a:lvl5pPr>
            <a:lvl6pPr marL="1928813" indent="0">
              <a:buNone/>
              <a:defRPr sz="1350" b="1"/>
            </a:lvl6pPr>
            <a:lvl7pPr marL="2314575" indent="0">
              <a:buNone/>
              <a:defRPr sz="1350" b="1"/>
            </a:lvl7pPr>
            <a:lvl8pPr marL="2700338" indent="0">
              <a:buNone/>
              <a:defRPr sz="1350" b="1"/>
            </a:lvl8pPr>
            <a:lvl9pPr marL="3086100" indent="0">
              <a:buNone/>
              <a:defRPr sz="1350" b="1"/>
            </a:lvl9pPr>
          </a:lstStyle>
          <a:p>
            <a:pPr lvl="0"/>
            <a:r>
              <a:rPr lang="en-US"/>
              <a:t>Click to edit Master text styles</a:t>
            </a:r>
          </a:p>
        </p:txBody>
      </p:sp>
      <p:sp>
        <p:nvSpPr>
          <p:cNvPr id="4" name="Content Placeholder 3"/>
          <p:cNvSpPr>
            <a:spLocks noGrp="1"/>
          </p:cNvSpPr>
          <p:nvPr>
            <p:ph sz="half" idx="2"/>
          </p:nvPr>
        </p:nvSpPr>
        <p:spPr>
          <a:xfrm>
            <a:off x="514350" y="2174875"/>
            <a:ext cx="4545212" cy="3951288"/>
          </a:xfrm>
        </p:spPr>
        <p:txBody>
          <a:bodyPr/>
          <a:lstStyle>
            <a:lvl1pPr>
              <a:defRPr sz="2025"/>
            </a:lvl1pPr>
            <a:lvl2pPr>
              <a:defRPr sz="1688"/>
            </a:lvl2pPr>
            <a:lvl3pPr>
              <a:defRPr sz="1519"/>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225658" y="1535116"/>
            <a:ext cx="4546997" cy="639763"/>
          </a:xfrm>
        </p:spPr>
        <p:txBody>
          <a:bodyPr anchor="b"/>
          <a:lstStyle>
            <a:lvl1pPr marL="0" indent="0">
              <a:buNone/>
              <a:defRPr sz="2025" b="1"/>
            </a:lvl1pPr>
            <a:lvl2pPr marL="385763" indent="0">
              <a:buNone/>
              <a:defRPr sz="1688" b="1"/>
            </a:lvl2pPr>
            <a:lvl3pPr marL="771525" indent="0">
              <a:buNone/>
              <a:defRPr sz="1519" b="1"/>
            </a:lvl3pPr>
            <a:lvl4pPr marL="1157288" indent="0">
              <a:buNone/>
              <a:defRPr sz="1350" b="1"/>
            </a:lvl4pPr>
            <a:lvl5pPr marL="1543050" indent="0">
              <a:buNone/>
              <a:defRPr sz="1350" b="1"/>
            </a:lvl5pPr>
            <a:lvl6pPr marL="1928813" indent="0">
              <a:buNone/>
              <a:defRPr sz="1350" b="1"/>
            </a:lvl6pPr>
            <a:lvl7pPr marL="2314575" indent="0">
              <a:buNone/>
              <a:defRPr sz="1350" b="1"/>
            </a:lvl7pPr>
            <a:lvl8pPr marL="2700338" indent="0">
              <a:buNone/>
              <a:defRPr sz="1350" b="1"/>
            </a:lvl8pPr>
            <a:lvl9pPr marL="3086100" indent="0">
              <a:buNone/>
              <a:defRPr sz="1350" b="1"/>
            </a:lvl9pPr>
          </a:lstStyle>
          <a:p>
            <a:pPr lvl="0"/>
            <a:r>
              <a:rPr lang="en-US"/>
              <a:t>Click to edit Master text styles</a:t>
            </a:r>
          </a:p>
        </p:txBody>
      </p:sp>
      <p:sp>
        <p:nvSpPr>
          <p:cNvPr id="6" name="Content Placeholder 5"/>
          <p:cNvSpPr>
            <a:spLocks noGrp="1"/>
          </p:cNvSpPr>
          <p:nvPr>
            <p:ph sz="quarter" idx="4"/>
          </p:nvPr>
        </p:nvSpPr>
        <p:spPr>
          <a:xfrm>
            <a:off x="5225658" y="2174875"/>
            <a:ext cx="4546997" cy="3951288"/>
          </a:xfrm>
        </p:spPr>
        <p:txBody>
          <a:bodyPr/>
          <a:lstStyle>
            <a:lvl1pPr>
              <a:defRPr sz="2025"/>
            </a:lvl1pPr>
            <a:lvl2pPr>
              <a:defRPr sz="1688"/>
            </a:lvl2pPr>
            <a:lvl3pPr>
              <a:defRPr sz="1519"/>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57750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798057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78332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4" y="273050"/>
            <a:ext cx="3384352" cy="1162051"/>
          </a:xfrm>
        </p:spPr>
        <p:txBody>
          <a:bodyPr anchor="b"/>
          <a:lstStyle>
            <a:lvl1pPr algn="l">
              <a:defRPr sz="1688" b="1"/>
            </a:lvl1pPr>
          </a:lstStyle>
          <a:p>
            <a:r>
              <a:rPr lang="en-US"/>
              <a:t>Click to edit Master title style</a:t>
            </a:r>
          </a:p>
        </p:txBody>
      </p:sp>
      <p:sp>
        <p:nvSpPr>
          <p:cNvPr id="3" name="Content Placeholder 2"/>
          <p:cNvSpPr>
            <a:spLocks noGrp="1"/>
          </p:cNvSpPr>
          <p:nvPr>
            <p:ph idx="1"/>
          </p:nvPr>
        </p:nvSpPr>
        <p:spPr>
          <a:xfrm>
            <a:off x="4021931" y="273056"/>
            <a:ext cx="5750719" cy="5853113"/>
          </a:xfrm>
        </p:spPr>
        <p:txBody>
          <a:bodyPr/>
          <a:lstStyle>
            <a:lvl1pPr>
              <a:defRPr sz="2700"/>
            </a:lvl1pPr>
            <a:lvl2pPr>
              <a:defRPr sz="2363"/>
            </a:lvl2pPr>
            <a:lvl3pPr>
              <a:defRPr sz="202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14354" y="1435104"/>
            <a:ext cx="3384352" cy="4691063"/>
          </a:xfrm>
        </p:spPr>
        <p:txBody>
          <a:bodyPr/>
          <a:lstStyle>
            <a:lvl1pPr marL="0" indent="0">
              <a:buNone/>
              <a:defRPr sz="1181"/>
            </a:lvl1pPr>
            <a:lvl2pPr marL="385763" indent="0">
              <a:buNone/>
              <a:defRPr sz="1013"/>
            </a:lvl2pPr>
            <a:lvl3pPr marL="771525" indent="0">
              <a:buNone/>
              <a:defRPr sz="844"/>
            </a:lvl3pPr>
            <a:lvl4pPr marL="1157288" indent="0">
              <a:buNone/>
              <a:defRPr sz="759"/>
            </a:lvl4pPr>
            <a:lvl5pPr marL="1543050" indent="0">
              <a:buNone/>
              <a:defRPr sz="759"/>
            </a:lvl5pPr>
            <a:lvl6pPr marL="1928813" indent="0">
              <a:buNone/>
              <a:defRPr sz="759"/>
            </a:lvl6pPr>
            <a:lvl7pPr marL="2314575" indent="0">
              <a:buNone/>
              <a:defRPr sz="759"/>
            </a:lvl7pPr>
            <a:lvl8pPr marL="2700338" indent="0">
              <a:buNone/>
              <a:defRPr sz="759"/>
            </a:lvl8pPr>
            <a:lvl9pPr marL="3086100" indent="0">
              <a:buNone/>
              <a:defRPr sz="759"/>
            </a:lvl9pPr>
          </a:lstStyle>
          <a:p>
            <a:pPr lvl="0"/>
            <a:r>
              <a:rPr lang="en-US"/>
              <a:t>Click to edit Master text styles</a:t>
            </a:r>
          </a:p>
        </p:txBody>
      </p:sp>
    </p:spTree>
    <p:extLst>
      <p:ext uri="{BB962C8B-B14F-4D97-AF65-F5344CB8AC3E}">
        <p14:creationId xmlns:p14="http://schemas.microsoft.com/office/powerpoint/2010/main" val="19952585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324" y="4800601"/>
            <a:ext cx="6172200" cy="566739"/>
          </a:xfrm>
        </p:spPr>
        <p:txBody>
          <a:bodyPr anchor="b"/>
          <a:lstStyle>
            <a:lvl1pPr algn="l">
              <a:defRPr sz="1688" b="1"/>
            </a:lvl1pPr>
          </a:lstStyle>
          <a:p>
            <a:r>
              <a:rPr lang="en-US"/>
              <a:t>Click to edit Master title style</a:t>
            </a:r>
          </a:p>
        </p:txBody>
      </p:sp>
      <p:sp>
        <p:nvSpPr>
          <p:cNvPr id="3" name="Picture Placeholder 2"/>
          <p:cNvSpPr>
            <a:spLocks noGrp="1"/>
          </p:cNvSpPr>
          <p:nvPr>
            <p:ph type="pic" idx="1"/>
          </p:nvPr>
        </p:nvSpPr>
        <p:spPr>
          <a:xfrm>
            <a:off x="2016324" y="612775"/>
            <a:ext cx="6172200" cy="4114800"/>
          </a:xfrm>
        </p:spPr>
        <p:txBody>
          <a:bodyPr/>
          <a:lstStyle>
            <a:lvl1pPr marL="0" indent="0">
              <a:buNone/>
              <a:defRPr sz="2700"/>
            </a:lvl1pPr>
            <a:lvl2pPr marL="385763" indent="0">
              <a:buNone/>
              <a:defRPr sz="2363"/>
            </a:lvl2pPr>
            <a:lvl3pPr marL="771525" indent="0">
              <a:buNone/>
              <a:defRPr sz="2025"/>
            </a:lvl3pPr>
            <a:lvl4pPr marL="1157288" indent="0">
              <a:buNone/>
              <a:defRPr sz="1688"/>
            </a:lvl4pPr>
            <a:lvl5pPr marL="1543050" indent="0">
              <a:buNone/>
              <a:defRPr sz="1688"/>
            </a:lvl5pPr>
            <a:lvl6pPr marL="1928813" indent="0">
              <a:buNone/>
              <a:defRPr sz="1688"/>
            </a:lvl6pPr>
            <a:lvl7pPr marL="2314575" indent="0">
              <a:buNone/>
              <a:defRPr sz="1688"/>
            </a:lvl7pPr>
            <a:lvl8pPr marL="2700338" indent="0">
              <a:buNone/>
              <a:defRPr sz="1688"/>
            </a:lvl8pPr>
            <a:lvl9pPr marL="3086100" indent="0">
              <a:buNone/>
              <a:defRPr sz="1688"/>
            </a:lvl9pPr>
          </a:lstStyle>
          <a:p>
            <a:pPr lvl="0"/>
            <a:r>
              <a:rPr lang="en-US" noProof="0"/>
              <a:t>Drag picture to placeholder or click icon to add</a:t>
            </a:r>
          </a:p>
        </p:txBody>
      </p:sp>
      <p:sp>
        <p:nvSpPr>
          <p:cNvPr id="4" name="Text Placeholder 3"/>
          <p:cNvSpPr>
            <a:spLocks noGrp="1"/>
          </p:cNvSpPr>
          <p:nvPr>
            <p:ph type="body" sz="half" idx="2"/>
          </p:nvPr>
        </p:nvSpPr>
        <p:spPr>
          <a:xfrm>
            <a:off x="2016324" y="5367342"/>
            <a:ext cx="6172200" cy="804863"/>
          </a:xfrm>
        </p:spPr>
        <p:txBody>
          <a:bodyPr/>
          <a:lstStyle>
            <a:lvl1pPr marL="0" indent="0">
              <a:buNone/>
              <a:defRPr sz="1181"/>
            </a:lvl1pPr>
            <a:lvl2pPr marL="385763" indent="0">
              <a:buNone/>
              <a:defRPr sz="1013"/>
            </a:lvl2pPr>
            <a:lvl3pPr marL="771525" indent="0">
              <a:buNone/>
              <a:defRPr sz="844"/>
            </a:lvl3pPr>
            <a:lvl4pPr marL="1157288" indent="0">
              <a:buNone/>
              <a:defRPr sz="759"/>
            </a:lvl4pPr>
            <a:lvl5pPr marL="1543050" indent="0">
              <a:buNone/>
              <a:defRPr sz="759"/>
            </a:lvl5pPr>
            <a:lvl6pPr marL="1928813" indent="0">
              <a:buNone/>
              <a:defRPr sz="759"/>
            </a:lvl6pPr>
            <a:lvl7pPr marL="2314575" indent="0">
              <a:buNone/>
              <a:defRPr sz="759"/>
            </a:lvl7pPr>
            <a:lvl8pPr marL="2700338" indent="0">
              <a:buNone/>
              <a:defRPr sz="759"/>
            </a:lvl8pPr>
            <a:lvl9pPr marL="3086100" indent="0">
              <a:buNone/>
              <a:defRPr sz="759"/>
            </a:lvl9pPr>
          </a:lstStyle>
          <a:p>
            <a:pPr lvl="0"/>
            <a:r>
              <a:rPr lang="en-US"/>
              <a:t>Click to edit Master text styles</a:t>
            </a:r>
          </a:p>
        </p:txBody>
      </p:sp>
    </p:spTree>
    <p:extLst>
      <p:ext uri="{BB962C8B-B14F-4D97-AF65-F5344CB8AC3E}">
        <p14:creationId xmlns:p14="http://schemas.microsoft.com/office/powerpoint/2010/main" val="25199607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11885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15250" y="0"/>
            <a:ext cx="25717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75438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000163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71525" y="609600"/>
            <a:ext cx="8743950" cy="1143000"/>
          </a:xfrm>
        </p:spPr>
        <p:txBody>
          <a:bodyPr/>
          <a:lstStyle/>
          <a:p>
            <a:r>
              <a:rPr lang="en-US"/>
              <a:t>Click to edit Master title style</a:t>
            </a:r>
          </a:p>
        </p:txBody>
      </p:sp>
      <p:sp>
        <p:nvSpPr>
          <p:cNvPr id="3" name="Content Placeholder 2"/>
          <p:cNvSpPr>
            <a:spLocks noGrp="1"/>
          </p:cNvSpPr>
          <p:nvPr>
            <p:ph sz="half" idx="1"/>
          </p:nvPr>
        </p:nvSpPr>
        <p:spPr>
          <a:xfrm>
            <a:off x="771525" y="1981200"/>
            <a:ext cx="428625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229225" y="1981200"/>
            <a:ext cx="428625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eaLnBrk="1" hangingPunct="1">
              <a:defRPr>
                <a:latin typeface="Times New Roman" charset="0"/>
              </a:defRPr>
            </a:lvl1pPr>
          </a:lstStyle>
          <a:p>
            <a:pPr>
              <a:defRPr/>
            </a:pPr>
            <a:endParaRPr lang="en-US"/>
          </a:p>
        </p:txBody>
      </p:sp>
      <p:sp>
        <p:nvSpPr>
          <p:cNvPr id="6" name="Footer Placeholder 5"/>
          <p:cNvSpPr>
            <a:spLocks noGrp="1"/>
          </p:cNvSpPr>
          <p:nvPr>
            <p:ph type="ftr" sz="quarter" idx="11"/>
          </p:nvPr>
        </p:nvSpPr>
        <p:spPr/>
        <p:txBody>
          <a:bodyPr/>
          <a:lstStyle>
            <a:lvl1pPr eaLnBrk="1" hangingPunct="1">
              <a:defRPr>
                <a:latin typeface="Times New Roman"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atin typeface="Times New Roman" charset="0"/>
              </a:defRPr>
            </a:lvl1pPr>
          </a:lstStyle>
          <a:p>
            <a:pPr>
              <a:defRPr/>
            </a:pPr>
            <a:fld id="{D77B3B38-4464-704A-B1B1-1C86118B6C5F}" type="slidenum">
              <a:rPr lang="en-US"/>
              <a:pPr>
                <a:defRPr/>
              </a:pPr>
              <a:t>‹#›</a:t>
            </a:fld>
            <a:endParaRPr lang="en-US"/>
          </a:p>
        </p:txBody>
      </p:sp>
    </p:spTree>
    <p:extLst>
      <p:ext uri="{BB962C8B-B14F-4D97-AF65-F5344CB8AC3E}">
        <p14:creationId xmlns:p14="http://schemas.microsoft.com/office/powerpoint/2010/main" val="17766098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1122363"/>
            <a:ext cx="874395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85875" y="3602038"/>
            <a:ext cx="771525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F9878C-6757-4232-AE7D-EBC003C63B6A}"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29760147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F9878C-6757-4232-AE7D-EBC003C63B6A}"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3649941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1874" y="1709740"/>
            <a:ext cx="8872538"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701874" y="4589465"/>
            <a:ext cx="8872538"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F9878C-6757-4232-AE7D-EBC003C63B6A}"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3150417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07231" y="1825625"/>
            <a:ext cx="437197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207794" y="1825625"/>
            <a:ext cx="437197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5F9878C-6757-4232-AE7D-EBC003C63B6A}"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16217765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08571" y="365126"/>
            <a:ext cx="8872538"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708572" y="1681163"/>
            <a:ext cx="435188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08572" y="2505075"/>
            <a:ext cx="4351883"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207794" y="1681163"/>
            <a:ext cx="437331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207794" y="2505075"/>
            <a:ext cx="437331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5F9878C-6757-4232-AE7D-EBC003C63B6A}" type="datetimeFigureOut">
              <a:rPr lang="en-US" smtClean="0"/>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33115637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5F9878C-6757-4232-AE7D-EBC003C63B6A}" type="datetimeFigureOut">
              <a:rPr lang="en-US" smtClean="0"/>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12324507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F9878C-6757-4232-AE7D-EBC003C63B6A}" type="datetimeFigureOut">
              <a:rPr lang="en-US" smtClean="0"/>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4974905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71" y="457200"/>
            <a:ext cx="3317825"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373315" y="987426"/>
            <a:ext cx="5207794"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71" y="2057400"/>
            <a:ext cx="33178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5F9878C-6757-4232-AE7D-EBC003C63B6A}"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16130958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71" y="457200"/>
            <a:ext cx="3317825"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373315" y="987426"/>
            <a:ext cx="5207794"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08571" y="2057400"/>
            <a:ext cx="33178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5F9878C-6757-4232-AE7D-EBC003C63B6A}"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39338700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F9878C-6757-4232-AE7D-EBC003C63B6A}"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20574229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1635" y="365125"/>
            <a:ext cx="2218134"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07232" y="365125"/>
            <a:ext cx="652581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F9878C-6757-4232-AE7D-EBC003C63B6A}"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32951794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3D825-30E1-F410-2183-C1436825E2CC}"/>
              </a:ext>
            </a:extLst>
          </p:cNvPr>
          <p:cNvSpPr>
            <a:spLocks noGrp="1"/>
          </p:cNvSpPr>
          <p:nvPr>
            <p:ph type="ctrTitle"/>
          </p:nvPr>
        </p:nvSpPr>
        <p:spPr>
          <a:xfrm>
            <a:off x="1285875" y="1122363"/>
            <a:ext cx="7715250" cy="2387600"/>
          </a:xfrm>
        </p:spPr>
        <p:txBody>
          <a:bodyPr anchor="b"/>
          <a:lstStyle>
            <a:lvl1pPr algn="ctr">
              <a:defRPr sz="5063"/>
            </a:lvl1pPr>
          </a:lstStyle>
          <a:p>
            <a:r>
              <a:rPr lang="en-US"/>
              <a:t>Click to edit Master title style</a:t>
            </a:r>
          </a:p>
        </p:txBody>
      </p:sp>
      <p:sp>
        <p:nvSpPr>
          <p:cNvPr id="3" name="Subtitle 2">
            <a:extLst>
              <a:ext uri="{FF2B5EF4-FFF2-40B4-BE49-F238E27FC236}">
                <a16:creationId xmlns:a16="http://schemas.microsoft.com/office/drawing/2014/main" id="{9B172648-2869-D684-1EB6-1ED29437BA9C}"/>
              </a:ext>
            </a:extLst>
          </p:cNvPr>
          <p:cNvSpPr>
            <a:spLocks noGrp="1"/>
          </p:cNvSpPr>
          <p:nvPr>
            <p:ph type="subTitle" idx="1"/>
          </p:nvPr>
        </p:nvSpPr>
        <p:spPr>
          <a:xfrm>
            <a:off x="1285875" y="3602038"/>
            <a:ext cx="7715250" cy="1655762"/>
          </a:xfrm>
        </p:spPr>
        <p:txBody>
          <a:bodyPr/>
          <a:lstStyle>
            <a:lvl1pPr marL="0" indent="0" algn="ctr">
              <a:buNone/>
              <a:defRPr sz="2025"/>
            </a:lvl1pPr>
            <a:lvl2pPr marL="385785" indent="0" algn="ctr">
              <a:buNone/>
              <a:defRPr sz="1688"/>
            </a:lvl2pPr>
            <a:lvl3pPr marL="771571" indent="0" algn="ctr">
              <a:buNone/>
              <a:defRPr sz="1519"/>
            </a:lvl3pPr>
            <a:lvl4pPr marL="1157356" indent="0" algn="ctr">
              <a:buNone/>
              <a:defRPr sz="1350"/>
            </a:lvl4pPr>
            <a:lvl5pPr marL="1543141" indent="0" algn="ctr">
              <a:buNone/>
              <a:defRPr sz="1350"/>
            </a:lvl5pPr>
            <a:lvl6pPr marL="1928927" indent="0" algn="ctr">
              <a:buNone/>
              <a:defRPr sz="1350"/>
            </a:lvl6pPr>
            <a:lvl7pPr marL="2314712" indent="0" algn="ctr">
              <a:buNone/>
              <a:defRPr sz="1350"/>
            </a:lvl7pPr>
            <a:lvl8pPr marL="2700498" indent="0" algn="ctr">
              <a:buNone/>
              <a:defRPr sz="1350"/>
            </a:lvl8pPr>
            <a:lvl9pPr marL="3086283" indent="0" algn="ctr">
              <a:buNone/>
              <a:defRPr sz="1350"/>
            </a:lvl9pPr>
          </a:lstStyle>
          <a:p>
            <a:r>
              <a:rPr lang="en-US"/>
              <a:t>Click to edit Master subtitle style</a:t>
            </a:r>
          </a:p>
        </p:txBody>
      </p:sp>
      <p:sp>
        <p:nvSpPr>
          <p:cNvPr id="4" name="Date Placeholder 3">
            <a:extLst>
              <a:ext uri="{FF2B5EF4-FFF2-40B4-BE49-F238E27FC236}">
                <a16:creationId xmlns:a16="http://schemas.microsoft.com/office/drawing/2014/main" id="{7860FAD0-7019-BE0C-4774-560EC8A3B0B6}"/>
              </a:ext>
            </a:extLst>
          </p:cNvPr>
          <p:cNvSpPr>
            <a:spLocks noGrp="1"/>
          </p:cNvSpPr>
          <p:nvPr>
            <p:ph type="dt" sz="half" idx="10"/>
          </p:nvPr>
        </p:nvSpPr>
        <p:spPr/>
        <p:txBody>
          <a:bodyPr/>
          <a:lstStyle/>
          <a:p>
            <a:fld id="{65F9878C-6757-4232-AE7D-EBC003C63B6A}" type="datetimeFigureOut">
              <a:rPr lang="en-US" smtClean="0"/>
              <a:t>9/28/2026</a:t>
            </a:fld>
            <a:endParaRPr lang="en-US"/>
          </a:p>
        </p:txBody>
      </p:sp>
      <p:sp>
        <p:nvSpPr>
          <p:cNvPr id="5" name="Footer Placeholder 4">
            <a:extLst>
              <a:ext uri="{FF2B5EF4-FFF2-40B4-BE49-F238E27FC236}">
                <a16:creationId xmlns:a16="http://schemas.microsoft.com/office/drawing/2014/main" id="{636AB8BB-CA6B-4E7A-2E8F-C15A040DB6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CBBD82-E794-4B19-AC84-846856A700F9}"/>
              </a:ext>
            </a:extLst>
          </p:cNvPr>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30442204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2A335-33CB-531B-4157-46EA6CB815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BBF1B4-C0A9-439A-5440-C0624BBB07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2E0C30-0E3E-47CD-FFEC-03C44AAF63CB}"/>
              </a:ext>
            </a:extLst>
          </p:cNvPr>
          <p:cNvSpPr>
            <a:spLocks noGrp="1"/>
          </p:cNvSpPr>
          <p:nvPr>
            <p:ph type="dt" sz="half" idx="10"/>
          </p:nvPr>
        </p:nvSpPr>
        <p:spPr/>
        <p:txBody>
          <a:bodyPr/>
          <a:lstStyle/>
          <a:p>
            <a:fld id="{65F9878C-6757-4232-AE7D-EBC003C63B6A}" type="datetimeFigureOut">
              <a:rPr lang="en-US" smtClean="0"/>
              <a:t>9/28/2026</a:t>
            </a:fld>
            <a:endParaRPr lang="en-US"/>
          </a:p>
        </p:txBody>
      </p:sp>
      <p:sp>
        <p:nvSpPr>
          <p:cNvPr id="5" name="Footer Placeholder 4">
            <a:extLst>
              <a:ext uri="{FF2B5EF4-FFF2-40B4-BE49-F238E27FC236}">
                <a16:creationId xmlns:a16="http://schemas.microsoft.com/office/drawing/2014/main" id="{BFDB615F-FB54-DBD1-D89C-55CA02C587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8B77F2-A3D6-3BB4-80DF-85D0B1357DC4}"/>
              </a:ext>
            </a:extLst>
          </p:cNvPr>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39807367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F3692-6829-9739-F9A7-72187558C5A9}"/>
              </a:ext>
            </a:extLst>
          </p:cNvPr>
          <p:cNvSpPr>
            <a:spLocks noGrp="1"/>
          </p:cNvSpPr>
          <p:nvPr>
            <p:ph type="title"/>
          </p:nvPr>
        </p:nvSpPr>
        <p:spPr>
          <a:xfrm>
            <a:off x="701873" y="1709738"/>
            <a:ext cx="8872538" cy="2852737"/>
          </a:xfrm>
        </p:spPr>
        <p:txBody>
          <a:bodyPr anchor="b"/>
          <a:lstStyle>
            <a:lvl1pPr>
              <a:defRPr sz="5063"/>
            </a:lvl1pPr>
          </a:lstStyle>
          <a:p>
            <a:r>
              <a:rPr lang="en-US"/>
              <a:t>Click to edit Master title style</a:t>
            </a:r>
          </a:p>
        </p:txBody>
      </p:sp>
      <p:sp>
        <p:nvSpPr>
          <p:cNvPr id="3" name="Text Placeholder 2">
            <a:extLst>
              <a:ext uri="{FF2B5EF4-FFF2-40B4-BE49-F238E27FC236}">
                <a16:creationId xmlns:a16="http://schemas.microsoft.com/office/drawing/2014/main" id="{14013485-7D4A-E5D0-813B-58916A3601AF}"/>
              </a:ext>
            </a:extLst>
          </p:cNvPr>
          <p:cNvSpPr>
            <a:spLocks noGrp="1"/>
          </p:cNvSpPr>
          <p:nvPr>
            <p:ph type="body" idx="1"/>
          </p:nvPr>
        </p:nvSpPr>
        <p:spPr>
          <a:xfrm>
            <a:off x="701873" y="4589464"/>
            <a:ext cx="8872538" cy="1500187"/>
          </a:xfrm>
        </p:spPr>
        <p:txBody>
          <a:bodyPr/>
          <a:lstStyle>
            <a:lvl1pPr marL="0" indent="0">
              <a:buNone/>
              <a:defRPr sz="2025">
                <a:solidFill>
                  <a:schemeClr val="tx1">
                    <a:tint val="82000"/>
                  </a:schemeClr>
                </a:solidFill>
              </a:defRPr>
            </a:lvl1pPr>
            <a:lvl2pPr marL="385785" indent="0">
              <a:buNone/>
              <a:defRPr sz="1688">
                <a:solidFill>
                  <a:schemeClr val="tx1">
                    <a:tint val="82000"/>
                  </a:schemeClr>
                </a:solidFill>
              </a:defRPr>
            </a:lvl2pPr>
            <a:lvl3pPr marL="771571" indent="0">
              <a:buNone/>
              <a:defRPr sz="1519">
                <a:solidFill>
                  <a:schemeClr val="tx1">
                    <a:tint val="82000"/>
                  </a:schemeClr>
                </a:solidFill>
              </a:defRPr>
            </a:lvl3pPr>
            <a:lvl4pPr marL="1157356" indent="0">
              <a:buNone/>
              <a:defRPr sz="1350">
                <a:solidFill>
                  <a:schemeClr val="tx1">
                    <a:tint val="82000"/>
                  </a:schemeClr>
                </a:solidFill>
              </a:defRPr>
            </a:lvl4pPr>
            <a:lvl5pPr marL="1543141" indent="0">
              <a:buNone/>
              <a:defRPr sz="1350">
                <a:solidFill>
                  <a:schemeClr val="tx1">
                    <a:tint val="82000"/>
                  </a:schemeClr>
                </a:solidFill>
              </a:defRPr>
            </a:lvl5pPr>
            <a:lvl6pPr marL="1928927" indent="0">
              <a:buNone/>
              <a:defRPr sz="1350">
                <a:solidFill>
                  <a:schemeClr val="tx1">
                    <a:tint val="82000"/>
                  </a:schemeClr>
                </a:solidFill>
              </a:defRPr>
            </a:lvl6pPr>
            <a:lvl7pPr marL="2314712" indent="0">
              <a:buNone/>
              <a:defRPr sz="1350">
                <a:solidFill>
                  <a:schemeClr val="tx1">
                    <a:tint val="82000"/>
                  </a:schemeClr>
                </a:solidFill>
              </a:defRPr>
            </a:lvl7pPr>
            <a:lvl8pPr marL="2700498" indent="0">
              <a:buNone/>
              <a:defRPr sz="1350">
                <a:solidFill>
                  <a:schemeClr val="tx1">
                    <a:tint val="82000"/>
                  </a:schemeClr>
                </a:solidFill>
              </a:defRPr>
            </a:lvl8pPr>
            <a:lvl9pPr marL="3086283" indent="0">
              <a:buNone/>
              <a:defRPr sz="135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974896-1AFD-93D2-A7EC-2D080A5DC3B6}"/>
              </a:ext>
            </a:extLst>
          </p:cNvPr>
          <p:cNvSpPr>
            <a:spLocks noGrp="1"/>
          </p:cNvSpPr>
          <p:nvPr>
            <p:ph type="dt" sz="half" idx="10"/>
          </p:nvPr>
        </p:nvSpPr>
        <p:spPr/>
        <p:txBody>
          <a:bodyPr/>
          <a:lstStyle/>
          <a:p>
            <a:fld id="{65F9878C-6757-4232-AE7D-EBC003C63B6A}" type="datetimeFigureOut">
              <a:rPr lang="en-US" smtClean="0"/>
              <a:t>9/28/2026</a:t>
            </a:fld>
            <a:endParaRPr lang="en-US"/>
          </a:p>
        </p:txBody>
      </p:sp>
      <p:sp>
        <p:nvSpPr>
          <p:cNvPr id="5" name="Footer Placeholder 4">
            <a:extLst>
              <a:ext uri="{FF2B5EF4-FFF2-40B4-BE49-F238E27FC236}">
                <a16:creationId xmlns:a16="http://schemas.microsoft.com/office/drawing/2014/main" id="{FFA6F41B-9BC1-0F60-4117-3768B8AE73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8BD717-F779-C5CC-6609-75FF950456A3}"/>
              </a:ext>
            </a:extLst>
          </p:cNvPr>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191749385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176FD-EB82-1CEE-8545-54FD30EB64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98BD2E-7077-AD93-B080-1D212F5BF164}"/>
              </a:ext>
            </a:extLst>
          </p:cNvPr>
          <p:cNvSpPr>
            <a:spLocks noGrp="1"/>
          </p:cNvSpPr>
          <p:nvPr>
            <p:ph sz="half" idx="1"/>
          </p:nvPr>
        </p:nvSpPr>
        <p:spPr>
          <a:xfrm>
            <a:off x="707231" y="1825625"/>
            <a:ext cx="437197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D53E76-64B9-718D-5ACD-12AC5F774FD7}"/>
              </a:ext>
            </a:extLst>
          </p:cNvPr>
          <p:cNvSpPr>
            <a:spLocks noGrp="1"/>
          </p:cNvSpPr>
          <p:nvPr>
            <p:ph sz="half" idx="2"/>
          </p:nvPr>
        </p:nvSpPr>
        <p:spPr>
          <a:xfrm>
            <a:off x="5207794" y="1825625"/>
            <a:ext cx="437197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E3F2EDA-0E79-5C14-E009-A412963915A3}"/>
              </a:ext>
            </a:extLst>
          </p:cNvPr>
          <p:cNvSpPr>
            <a:spLocks noGrp="1"/>
          </p:cNvSpPr>
          <p:nvPr>
            <p:ph type="dt" sz="half" idx="10"/>
          </p:nvPr>
        </p:nvSpPr>
        <p:spPr/>
        <p:txBody>
          <a:bodyPr/>
          <a:lstStyle/>
          <a:p>
            <a:fld id="{65F9878C-6757-4232-AE7D-EBC003C63B6A}" type="datetimeFigureOut">
              <a:rPr lang="en-US" smtClean="0"/>
              <a:t>9/28/2026</a:t>
            </a:fld>
            <a:endParaRPr lang="en-US"/>
          </a:p>
        </p:txBody>
      </p:sp>
      <p:sp>
        <p:nvSpPr>
          <p:cNvPr id="6" name="Footer Placeholder 5">
            <a:extLst>
              <a:ext uri="{FF2B5EF4-FFF2-40B4-BE49-F238E27FC236}">
                <a16:creationId xmlns:a16="http://schemas.microsoft.com/office/drawing/2014/main" id="{1EB025A4-A9E8-0605-892F-8FECFDCF7F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233922-008D-6E06-73FE-C4F450CF220F}"/>
              </a:ext>
            </a:extLst>
          </p:cNvPr>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39002826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3D350-BA15-E299-A34F-6E4448D0FEA8}"/>
              </a:ext>
            </a:extLst>
          </p:cNvPr>
          <p:cNvSpPr>
            <a:spLocks noGrp="1"/>
          </p:cNvSpPr>
          <p:nvPr>
            <p:ph type="title"/>
          </p:nvPr>
        </p:nvSpPr>
        <p:spPr>
          <a:xfrm>
            <a:off x="708571" y="365126"/>
            <a:ext cx="8872538"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BED95C-48BE-3C63-D726-9B71A84B1A19}"/>
              </a:ext>
            </a:extLst>
          </p:cNvPr>
          <p:cNvSpPr>
            <a:spLocks noGrp="1"/>
          </p:cNvSpPr>
          <p:nvPr>
            <p:ph type="body" idx="1"/>
          </p:nvPr>
        </p:nvSpPr>
        <p:spPr>
          <a:xfrm>
            <a:off x="708571" y="1681163"/>
            <a:ext cx="4351883" cy="823912"/>
          </a:xfrm>
        </p:spPr>
        <p:txBody>
          <a:bodyPr anchor="b"/>
          <a:lstStyle>
            <a:lvl1pPr marL="0" indent="0">
              <a:buNone/>
              <a:defRPr sz="2025" b="1"/>
            </a:lvl1pPr>
            <a:lvl2pPr marL="385785" indent="0">
              <a:buNone/>
              <a:defRPr sz="1688" b="1"/>
            </a:lvl2pPr>
            <a:lvl3pPr marL="771571" indent="0">
              <a:buNone/>
              <a:defRPr sz="1519" b="1"/>
            </a:lvl3pPr>
            <a:lvl4pPr marL="1157356" indent="0">
              <a:buNone/>
              <a:defRPr sz="1350" b="1"/>
            </a:lvl4pPr>
            <a:lvl5pPr marL="1543141" indent="0">
              <a:buNone/>
              <a:defRPr sz="1350" b="1"/>
            </a:lvl5pPr>
            <a:lvl6pPr marL="1928927" indent="0">
              <a:buNone/>
              <a:defRPr sz="1350" b="1"/>
            </a:lvl6pPr>
            <a:lvl7pPr marL="2314712" indent="0">
              <a:buNone/>
              <a:defRPr sz="1350" b="1"/>
            </a:lvl7pPr>
            <a:lvl8pPr marL="2700498" indent="0">
              <a:buNone/>
              <a:defRPr sz="1350" b="1"/>
            </a:lvl8pPr>
            <a:lvl9pPr marL="3086283" indent="0">
              <a:buNone/>
              <a:defRPr sz="1350" b="1"/>
            </a:lvl9pPr>
          </a:lstStyle>
          <a:p>
            <a:pPr lvl="0"/>
            <a:r>
              <a:rPr lang="en-US"/>
              <a:t>Click to edit Master text styles</a:t>
            </a:r>
          </a:p>
        </p:txBody>
      </p:sp>
      <p:sp>
        <p:nvSpPr>
          <p:cNvPr id="4" name="Content Placeholder 3">
            <a:extLst>
              <a:ext uri="{FF2B5EF4-FFF2-40B4-BE49-F238E27FC236}">
                <a16:creationId xmlns:a16="http://schemas.microsoft.com/office/drawing/2014/main" id="{5A038967-BE21-E590-E49E-3890120F30D2}"/>
              </a:ext>
            </a:extLst>
          </p:cNvPr>
          <p:cNvSpPr>
            <a:spLocks noGrp="1"/>
          </p:cNvSpPr>
          <p:nvPr>
            <p:ph sz="half" idx="2"/>
          </p:nvPr>
        </p:nvSpPr>
        <p:spPr>
          <a:xfrm>
            <a:off x="708571" y="2505075"/>
            <a:ext cx="4351883"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F6CF3B7-11C3-CC46-AF5C-D3ED3793EBCD}"/>
              </a:ext>
            </a:extLst>
          </p:cNvPr>
          <p:cNvSpPr>
            <a:spLocks noGrp="1"/>
          </p:cNvSpPr>
          <p:nvPr>
            <p:ph type="body" sz="quarter" idx="3"/>
          </p:nvPr>
        </p:nvSpPr>
        <p:spPr>
          <a:xfrm>
            <a:off x="5207794" y="1681163"/>
            <a:ext cx="4373315" cy="823912"/>
          </a:xfrm>
        </p:spPr>
        <p:txBody>
          <a:bodyPr anchor="b"/>
          <a:lstStyle>
            <a:lvl1pPr marL="0" indent="0">
              <a:buNone/>
              <a:defRPr sz="2025" b="1"/>
            </a:lvl1pPr>
            <a:lvl2pPr marL="385785" indent="0">
              <a:buNone/>
              <a:defRPr sz="1688" b="1"/>
            </a:lvl2pPr>
            <a:lvl3pPr marL="771571" indent="0">
              <a:buNone/>
              <a:defRPr sz="1519" b="1"/>
            </a:lvl3pPr>
            <a:lvl4pPr marL="1157356" indent="0">
              <a:buNone/>
              <a:defRPr sz="1350" b="1"/>
            </a:lvl4pPr>
            <a:lvl5pPr marL="1543141" indent="0">
              <a:buNone/>
              <a:defRPr sz="1350" b="1"/>
            </a:lvl5pPr>
            <a:lvl6pPr marL="1928927" indent="0">
              <a:buNone/>
              <a:defRPr sz="1350" b="1"/>
            </a:lvl6pPr>
            <a:lvl7pPr marL="2314712" indent="0">
              <a:buNone/>
              <a:defRPr sz="1350" b="1"/>
            </a:lvl7pPr>
            <a:lvl8pPr marL="2700498" indent="0">
              <a:buNone/>
              <a:defRPr sz="1350" b="1"/>
            </a:lvl8pPr>
            <a:lvl9pPr marL="3086283" indent="0">
              <a:buNone/>
              <a:defRPr sz="1350" b="1"/>
            </a:lvl9pPr>
          </a:lstStyle>
          <a:p>
            <a:pPr lvl="0"/>
            <a:r>
              <a:rPr lang="en-US"/>
              <a:t>Click to edit Master text styles</a:t>
            </a:r>
          </a:p>
        </p:txBody>
      </p:sp>
      <p:sp>
        <p:nvSpPr>
          <p:cNvPr id="6" name="Content Placeholder 5">
            <a:extLst>
              <a:ext uri="{FF2B5EF4-FFF2-40B4-BE49-F238E27FC236}">
                <a16:creationId xmlns:a16="http://schemas.microsoft.com/office/drawing/2014/main" id="{C879C14A-D13C-E0DF-D2EC-9AC638119861}"/>
              </a:ext>
            </a:extLst>
          </p:cNvPr>
          <p:cNvSpPr>
            <a:spLocks noGrp="1"/>
          </p:cNvSpPr>
          <p:nvPr>
            <p:ph sz="quarter" idx="4"/>
          </p:nvPr>
        </p:nvSpPr>
        <p:spPr>
          <a:xfrm>
            <a:off x="5207794" y="2505075"/>
            <a:ext cx="437331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5B5FEC-B5D2-355F-08DE-9B1DE896402F}"/>
              </a:ext>
            </a:extLst>
          </p:cNvPr>
          <p:cNvSpPr>
            <a:spLocks noGrp="1"/>
          </p:cNvSpPr>
          <p:nvPr>
            <p:ph type="dt" sz="half" idx="10"/>
          </p:nvPr>
        </p:nvSpPr>
        <p:spPr/>
        <p:txBody>
          <a:bodyPr/>
          <a:lstStyle/>
          <a:p>
            <a:fld id="{65F9878C-6757-4232-AE7D-EBC003C63B6A}" type="datetimeFigureOut">
              <a:rPr lang="en-US" smtClean="0"/>
              <a:t>9/28/2026</a:t>
            </a:fld>
            <a:endParaRPr lang="en-US"/>
          </a:p>
        </p:txBody>
      </p:sp>
      <p:sp>
        <p:nvSpPr>
          <p:cNvPr id="8" name="Footer Placeholder 7">
            <a:extLst>
              <a:ext uri="{FF2B5EF4-FFF2-40B4-BE49-F238E27FC236}">
                <a16:creationId xmlns:a16="http://schemas.microsoft.com/office/drawing/2014/main" id="{3D4E97E1-2B7F-31D6-E472-EF65F41895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879584-D02C-4BC7-754F-E18B06B22201}"/>
              </a:ext>
            </a:extLst>
          </p:cNvPr>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6341966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19885-CDA2-CFF2-C0F8-E68F249923D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C3908B-060D-CE47-B81E-03400D5073A4}"/>
              </a:ext>
            </a:extLst>
          </p:cNvPr>
          <p:cNvSpPr>
            <a:spLocks noGrp="1"/>
          </p:cNvSpPr>
          <p:nvPr>
            <p:ph type="dt" sz="half" idx="10"/>
          </p:nvPr>
        </p:nvSpPr>
        <p:spPr/>
        <p:txBody>
          <a:bodyPr/>
          <a:lstStyle/>
          <a:p>
            <a:fld id="{65F9878C-6757-4232-AE7D-EBC003C63B6A}" type="datetimeFigureOut">
              <a:rPr lang="en-US" smtClean="0"/>
              <a:t>9/28/2026</a:t>
            </a:fld>
            <a:endParaRPr lang="en-US"/>
          </a:p>
        </p:txBody>
      </p:sp>
      <p:sp>
        <p:nvSpPr>
          <p:cNvPr id="4" name="Footer Placeholder 3">
            <a:extLst>
              <a:ext uri="{FF2B5EF4-FFF2-40B4-BE49-F238E27FC236}">
                <a16:creationId xmlns:a16="http://schemas.microsoft.com/office/drawing/2014/main" id="{DFF1C9A9-51B5-F8D1-4167-0C2A11AF588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1C3FD2-938F-9157-5F6F-63A8B6C75C8A}"/>
              </a:ext>
            </a:extLst>
          </p:cNvPr>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178883063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33ED58-962C-DFAC-B217-AD0DD988E7CA}"/>
              </a:ext>
            </a:extLst>
          </p:cNvPr>
          <p:cNvSpPr>
            <a:spLocks noGrp="1"/>
          </p:cNvSpPr>
          <p:nvPr>
            <p:ph type="dt" sz="half" idx="10"/>
          </p:nvPr>
        </p:nvSpPr>
        <p:spPr/>
        <p:txBody>
          <a:bodyPr/>
          <a:lstStyle/>
          <a:p>
            <a:fld id="{65F9878C-6757-4232-AE7D-EBC003C63B6A}" type="datetimeFigureOut">
              <a:rPr lang="en-US" smtClean="0"/>
              <a:t>9/28/2026</a:t>
            </a:fld>
            <a:endParaRPr lang="en-US"/>
          </a:p>
        </p:txBody>
      </p:sp>
      <p:sp>
        <p:nvSpPr>
          <p:cNvPr id="3" name="Footer Placeholder 2">
            <a:extLst>
              <a:ext uri="{FF2B5EF4-FFF2-40B4-BE49-F238E27FC236}">
                <a16:creationId xmlns:a16="http://schemas.microsoft.com/office/drawing/2014/main" id="{EE10D9B2-642D-2C8F-40E7-AD7EFE1D4B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4455A3-6459-0859-D42D-48CCFB11E1AC}"/>
              </a:ext>
            </a:extLst>
          </p:cNvPr>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39886632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E143D-DD81-DC15-1B64-864599D107BA}"/>
              </a:ext>
            </a:extLst>
          </p:cNvPr>
          <p:cNvSpPr>
            <a:spLocks noGrp="1"/>
          </p:cNvSpPr>
          <p:nvPr>
            <p:ph type="title"/>
          </p:nvPr>
        </p:nvSpPr>
        <p:spPr>
          <a:xfrm>
            <a:off x="708572" y="457200"/>
            <a:ext cx="3317825" cy="1600200"/>
          </a:xfrm>
        </p:spPr>
        <p:txBody>
          <a:bodyPr anchor="b"/>
          <a:lstStyle>
            <a:lvl1pPr>
              <a:defRPr sz="2700"/>
            </a:lvl1pPr>
          </a:lstStyle>
          <a:p>
            <a:r>
              <a:rPr lang="en-US"/>
              <a:t>Click to edit Master title style</a:t>
            </a:r>
          </a:p>
        </p:txBody>
      </p:sp>
      <p:sp>
        <p:nvSpPr>
          <p:cNvPr id="3" name="Content Placeholder 2">
            <a:extLst>
              <a:ext uri="{FF2B5EF4-FFF2-40B4-BE49-F238E27FC236}">
                <a16:creationId xmlns:a16="http://schemas.microsoft.com/office/drawing/2014/main" id="{EB09B8FB-6864-7C74-1752-536851B58955}"/>
              </a:ext>
            </a:extLst>
          </p:cNvPr>
          <p:cNvSpPr>
            <a:spLocks noGrp="1"/>
          </p:cNvSpPr>
          <p:nvPr>
            <p:ph idx="1"/>
          </p:nvPr>
        </p:nvSpPr>
        <p:spPr>
          <a:xfrm>
            <a:off x="4373315" y="987426"/>
            <a:ext cx="5207794" cy="4873625"/>
          </a:xfrm>
        </p:spPr>
        <p:txBody>
          <a:bodyPr/>
          <a:lstStyle>
            <a:lvl1pPr>
              <a:defRPr sz="2700"/>
            </a:lvl1pPr>
            <a:lvl2pPr>
              <a:defRPr sz="2363"/>
            </a:lvl2pPr>
            <a:lvl3pPr>
              <a:defRPr sz="202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B1129F-2794-9A18-FB9C-665F2B2826CB}"/>
              </a:ext>
            </a:extLst>
          </p:cNvPr>
          <p:cNvSpPr>
            <a:spLocks noGrp="1"/>
          </p:cNvSpPr>
          <p:nvPr>
            <p:ph type="body" sz="half" idx="2"/>
          </p:nvPr>
        </p:nvSpPr>
        <p:spPr>
          <a:xfrm>
            <a:off x="708572" y="2057400"/>
            <a:ext cx="3317825" cy="3811588"/>
          </a:xfrm>
        </p:spPr>
        <p:txBody>
          <a:bodyPr/>
          <a:lstStyle>
            <a:lvl1pPr marL="0" indent="0">
              <a:buNone/>
              <a:defRPr sz="1350"/>
            </a:lvl1pPr>
            <a:lvl2pPr marL="385785" indent="0">
              <a:buNone/>
              <a:defRPr sz="1181"/>
            </a:lvl2pPr>
            <a:lvl3pPr marL="771571" indent="0">
              <a:buNone/>
              <a:defRPr sz="1013"/>
            </a:lvl3pPr>
            <a:lvl4pPr marL="1157356" indent="0">
              <a:buNone/>
              <a:defRPr sz="844"/>
            </a:lvl4pPr>
            <a:lvl5pPr marL="1543141" indent="0">
              <a:buNone/>
              <a:defRPr sz="844"/>
            </a:lvl5pPr>
            <a:lvl6pPr marL="1928927" indent="0">
              <a:buNone/>
              <a:defRPr sz="844"/>
            </a:lvl6pPr>
            <a:lvl7pPr marL="2314712" indent="0">
              <a:buNone/>
              <a:defRPr sz="844"/>
            </a:lvl7pPr>
            <a:lvl8pPr marL="2700498" indent="0">
              <a:buNone/>
              <a:defRPr sz="844"/>
            </a:lvl8pPr>
            <a:lvl9pPr marL="3086283" indent="0">
              <a:buNone/>
              <a:defRPr sz="844"/>
            </a:lvl9pPr>
          </a:lstStyle>
          <a:p>
            <a:pPr lvl="0"/>
            <a:r>
              <a:rPr lang="en-US"/>
              <a:t>Click to edit Master text styles</a:t>
            </a:r>
          </a:p>
        </p:txBody>
      </p:sp>
      <p:sp>
        <p:nvSpPr>
          <p:cNvPr id="5" name="Date Placeholder 4">
            <a:extLst>
              <a:ext uri="{FF2B5EF4-FFF2-40B4-BE49-F238E27FC236}">
                <a16:creationId xmlns:a16="http://schemas.microsoft.com/office/drawing/2014/main" id="{E504B245-F083-7A9D-DD3A-CC43FF96C2CD}"/>
              </a:ext>
            </a:extLst>
          </p:cNvPr>
          <p:cNvSpPr>
            <a:spLocks noGrp="1"/>
          </p:cNvSpPr>
          <p:nvPr>
            <p:ph type="dt" sz="half" idx="10"/>
          </p:nvPr>
        </p:nvSpPr>
        <p:spPr/>
        <p:txBody>
          <a:bodyPr/>
          <a:lstStyle/>
          <a:p>
            <a:fld id="{65F9878C-6757-4232-AE7D-EBC003C63B6A}" type="datetimeFigureOut">
              <a:rPr lang="en-US" smtClean="0"/>
              <a:t>9/28/2026</a:t>
            </a:fld>
            <a:endParaRPr lang="en-US"/>
          </a:p>
        </p:txBody>
      </p:sp>
      <p:sp>
        <p:nvSpPr>
          <p:cNvPr id="6" name="Footer Placeholder 5">
            <a:extLst>
              <a:ext uri="{FF2B5EF4-FFF2-40B4-BE49-F238E27FC236}">
                <a16:creationId xmlns:a16="http://schemas.microsoft.com/office/drawing/2014/main" id="{2542A32A-679E-FF56-AD99-FEB9EA9CAE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D9A5D7-B29C-3687-C484-7BD3BCBB32ED}"/>
              </a:ext>
            </a:extLst>
          </p:cNvPr>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196690386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49CBC-FF11-2ADE-7E09-414707020BA8}"/>
              </a:ext>
            </a:extLst>
          </p:cNvPr>
          <p:cNvSpPr>
            <a:spLocks noGrp="1"/>
          </p:cNvSpPr>
          <p:nvPr>
            <p:ph type="title"/>
          </p:nvPr>
        </p:nvSpPr>
        <p:spPr>
          <a:xfrm>
            <a:off x="708572" y="457200"/>
            <a:ext cx="3317825" cy="1600200"/>
          </a:xfrm>
        </p:spPr>
        <p:txBody>
          <a:bodyPr anchor="b"/>
          <a:lstStyle>
            <a:lvl1pPr>
              <a:defRPr sz="2700"/>
            </a:lvl1pPr>
          </a:lstStyle>
          <a:p>
            <a:r>
              <a:rPr lang="en-US"/>
              <a:t>Click to edit Master title style</a:t>
            </a:r>
          </a:p>
        </p:txBody>
      </p:sp>
      <p:sp>
        <p:nvSpPr>
          <p:cNvPr id="3" name="Picture Placeholder 2">
            <a:extLst>
              <a:ext uri="{FF2B5EF4-FFF2-40B4-BE49-F238E27FC236}">
                <a16:creationId xmlns:a16="http://schemas.microsoft.com/office/drawing/2014/main" id="{3E7097CA-C853-F8B6-2A40-A46039485BA3}"/>
              </a:ext>
            </a:extLst>
          </p:cNvPr>
          <p:cNvSpPr>
            <a:spLocks noGrp="1"/>
          </p:cNvSpPr>
          <p:nvPr>
            <p:ph type="pic" idx="1"/>
          </p:nvPr>
        </p:nvSpPr>
        <p:spPr>
          <a:xfrm>
            <a:off x="4373315" y="987426"/>
            <a:ext cx="5207794" cy="4873625"/>
          </a:xfrm>
        </p:spPr>
        <p:txBody>
          <a:bodyPr/>
          <a:lstStyle>
            <a:lvl1pPr marL="0" indent="0">
              <a:buNone/>
              <a:defRPr sz="2700"/>
            </a:lvl1pPr>
            <a:lvl2pPr marL="385785" indent="0">
              <a:buNone/>
              <a:defRPr sz="2363"/>
            </a:lvl2pPr>
            <a:lvl3pPr marL="771571" indent="0">
              <a:buNone/>
              <a:defRPr sz="2025"/>
            </a:lvl3pPr>
            <a:lvl4pPr marL="1157356" indent="0">
              <a:buNone/>
              <a:defRPr sz="1688"/>
            </a:lvl4pPr>
            <a:lvl5pPr marL="1543141" indent="0">
              <a:buNone/>
              <a:defRPr sz="1688"/>
            </a:lvl5pPr>
            <a:lvl6pPr marL="1928927" indent="0">
              <a:buNone/>
              <a:defRPr sz="1688"/>
            </a:lvl6pPr>
            <a:lvl7pPr marL="2314712" indent="0">
              <a:buNone/>
              <a:defRPr sz="1688"/>
            </a:lvl7pPr>
            <a:lvl8pPr marL="2700498" indent="0">
              <a:buNone/>
              <a:defRPr sz="1688"/>
            </a:lvl8pPr>
            <a:lvl9pPr marL="3086283" indent="0">
              <a:buNone/>
              <a:defRPr sz="1688"/>
            </a:lvl9pPr>
          </a:lstStyle>
          <a:p>
            <a:endParaRPr lang="en-US"/>
          </a:p>
        </p:txBody>
      </p:sp>
      <p:sp>
        <p:nvSpPr>
          <p:cNvPr id="4" name="Text Placeholder 3">
            <a:extLst>
              <a:ext uri="{FF2B5EF4-FFF2-40B4-BE49-F238E27FC236}">
                <a16:creationId xmlns:a16="http://schemas.microsoft.com/office/drawing/2014/main" id="{600F9AF9-3BBD-ED0A-EB6F-386814B310A7}"/>
              </a:ext>
            </a:extLst>
          </p:cNvPr>
          <p:cNvSpPr>
            <a:spLocks noGrp="1"/>
          </p:cNvSpPr>
          <p:nvPr>
            <p:ph type="body" sz="half" idx="2"/>
          </p:nvPr>
        </p:nvSpPr>
        <p:spPr>
          <a:xfrm>
            <a:off x="708572" y="2057400"/>
            <a:ext cx="3317825" cy="3811588"/>
          </a:xfrm>
        </p:spPr>
        <p:txBody>
          <a:bodyPr/>
          <a:lstStyle>
            <a:lvl1pPr marL="0" indent="0">
              <a:buNone/>
              <a:defRPr sz="1350"/>
            </a:lvl1pPr>
            <a:lvl2pPr marL="385785" indent="0">
              <a:buNone/>
              <a:defRPr sz="1181"/>
            </a:lvl2pPr>
            <a:lvl3pPr marL="771571" indent="0">
              <a:buNone/>
              <a:defRPr sz="1013"/>
            </a:lvl3pPr>
            <a:lvl4pPr marL="1157356" indent="0">
              <a:buNone/>
              <a:defRPr sz="844"/>
            </a:lvl4pPr>
            <a:lvl5pPr marL="1543141" indent="0">
              <a:buNone/>
              <a:defRPr sz="844"/>
            </a:lvl5pPr>
            <a:lvl6pPr marL="1928927" indent="0">
              <a:buNone/>
              <a:defRPr sz="844"/>
            </a:lvl6pPr>
            <a:lvl7pPr marL="2314712" indent="0">
              <a:buNone/>
              <a:defRPr sz="844"/>
            </a:lvl7pPr>
            <a:lvl8pPr marL="2700498" indent="0">
              <a:buNone/>
              <a:defRPr sz="844"/>
            </a:lvl8pPr>
            <a:lvl9pPr marL="3086283" indent="0">
              <a:buNone/>
              <a:defRPr sz="844"/>
            </a:lvl9pPr>
          </a:lstStyle>
          <a:p>
            <a:pPr lvl="0"/>
            <a:r>
              <a:rPr lang="en-US"/>
              <a:t>Click to edit Master text styles</a:t>
            </a:r>
          </a:p>
        </p:txBody>
      </p:sp>
      <p:sp>
        <p:nvSpPr>
          <p:cNvPr id="5" name="Date Placeholder 4">
            <a:extLst>
              <a:ext uri="{FF2B5EF4-FFF2-40B4-BE49-F238E27FC236}">
                <a16:creationId xmlns:a16="http://schemas.microsoft.com/office/drawing/2014/main" id="{4D28A3F2-3DB2-D4B4-AD53-4EA92B592DD4}"/>
              </a:ext>
            </a:extLst>
          </p:cNvPr>
          <p:cNvSpPr>
            <a:spLocks noGrp="1"/>
          </p:cNvSpPr>
          <p:nvPr>
            <p:ph type="dt" sz="half" idx="10"/>
          </p:nvPr>
        </p:nvSpPr>
        <p:spPr/>
        <p:txBody>
          <a:bodyPr/>
          <a:lstStyle/>
          <a:p>
            <a:fld id="{65F9878C-6757-4232-AE7D-EBC003C63B6A}" type="datetimeFigureOut">
              <a:rPr lang="en-US" smtClean="0"/>
              <a:t>9/28/2026</a:t>
            </a:fld>
            <a:endParaRPr lang="en-US"/>
          </a:p>
        </p:txBody>
      </p:sp>
      <p:sp>
        <p:nvSpPr>
          <p:cNvPr id="6" name="Footer Placeholder 5">
            <a:extLst>
              <a:ext uri="{FF2B5EF4-FFF2-40B4-BE49-F238E27FC236}">
                <a16:creationId xmlns:a16="http://schemas.microsoft.com/office/drawing/2014/main" id="{B8CD7E3F-FFA6-7FE0-83B6-E43C0C579A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893723-61A6-7AE1-4468-7E6B8F166026}"/>
              </a:ext>
            </a:extLst>
          </p:cNvPr>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114323554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80A44-B067-5897-74AA-30E6B9EBF39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8ACB475-53AA-65EF-0BAE-DC5587F8A3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FE5B5C-0303-F8D5-CF81-7D385471A1FE}"/>
              </a:ext>
            </a:extLst>
          </p:cNvPr>
          <p:cNvSpPr>
            <a:spLocks noGrp="1"/>
          </p:cNvSpPr>
          <p:nvPr>
            <p:ph type="dt" sz="half" idx="10"/>
          </p:nvPr>
        </p:nvSpPr>
        <p:spPr/>
        <p:txBody>
          <a:bodyPr/>
          <a:lstStyle/>
          <a:p>
            <a:fld id="{65F9878C-6757-4232-AE7D-EBC003C63B6A}" type="datetimeFigureOut">
              <a:rPr lang="en-US" smtClean="0"/>
              <a:t>9/28/2026</a:t>
            </a:fld>
            <a:endParaRPr lang="en-US"/>
          </a:p>
        </p:txBody>
      </p:sp>
      <p:sp>
        <p:nvSpPr>
          <p:cNvPr id="5" name="Footer Placeholder 4">
            <a:extLst>
              <a:ext uri="{FF2B5EF4-FFF2-40B4-BE49-F238E27FC236}">
                <a16:creationId xmlns:a16="http://schemas.microsoft.com/office/drawing/2014/main" id="{87436924-80F6-1DF0-D30A-6058E30513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1E0E3F-05EA-E2E8-DC75-870A2AA39503}"/>
              </a:ext>
            </a:extLst>
          </p:cNvPr>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35152249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878CB5-323B-AA00-BFF2-AD1D0D470FE5}"/>
              </a:ext>
            </a:extLst>
          </p:cNvPr>
          <p:cNvSpPr>
            <a:spLocks noGrp="1"/>
          </p:cNvSpPr>
          <p:nvPr>
            <p:ph type="title" orient="vert"/>
          </p:nvPr>
        </p:nvSpPr>
        <p:spPr>
          <a:xfrm>
            <a:off x="7361635" y="365125"/>
            <a:ext cx="2218134"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502A44-5EBD-4291-C437-10F2E370709C}"/>
              </a:ext>
            </a:extLst>
          </p:cNvPr>
          <p:cNvSpPr>
            <a:spLocks noGrp="1"/>
          </p:cNvSpPr>
          <p:nvPr>
            <p:ph type="body" orient="vert" idx="1"/>
          </p:nvPr>
        </p:nvSpPr>
        <p:spPr>
          <a:xfrm>
            <a:off x="707231" y="365125"/>
            <a:ext cx="652581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F8E0DB-1757-CFB1-945E-701F692A8B4B}"/>
              </a:ext>
            </a:extLst>
          </p:cNvPr>
          <p:cNvSpPr>
            <a:spLocks noGrp="1"/>
          </p:cNvSpPr>
          <p:nvPr>
            <p:ph type="dt" sz="half" idx="10"/>
          </p:nvPr>
        </p:nvSpPr>
        <p:spPr/>
        <p:txBody>
          <a:bodyPr/>
          <a:lstStyle/>
          <a:p>
            <a:fld id="{65F9878C-6757-4232-AE7D-EBC003C63B6A}" type="datetimeFigureOut">
              <a:rPr lang="en-US" smtClean="0"/>
              <a:t>9/28/2026</a:t>
            </a:fld>
            <a:endParaRPr lang="en-US"/>
          </a:p>
        </p:txBody>
      </p:sp>
      <p:sp>
        <p:nvSpPr>
          <p:cNvPr id="5" name="Footer Placeholder 4">
            <a:extLst>
              <a:ext uri="{FF2B5EF4-FFF2-40B4-BE49-F238E27FC236}">
                <a16:creationId xmlns:a16="http://schemas.microsoft.com/office/drawing/2014/main" id="{4BA1F7C2-ADCA-BC76-C0D7-8115A42004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B7A41C-C036-1AE3-042A-767839D676C5}"/>
              </a:ext>
            </a:extLst>
          </p:cNvPr>
          <p:cNvSpPr>
            <a:spLocks noGrp="1"/>
          </p:cNvSpPr>
          <p:nvPr>
            <p:ph type="sldNum" sz="quarter" idx="12"/>
          </p:nvPr>
        </p:nvSpPr>
        <p:spPr/>
        <p:txBody>
          <a:bodyPr/>
          <a:lstStyle/>
          <a:p>
            <a:fld id="{6F01DE9B-5EAF-41B9-99DD-B0707B6B3165}" type="slidenum">
              <a:rPr lang="en-US" smtClean="0"/>
              <a:t>‹#›</a:t>
            </a:fld>
            <a:endParaRPr lang="en-US"/>
          </a:p>
        </p:txBody>
      </p:sp>
    </p:spTree>
    <p:extLst>
      <p:ext uri="{BB962C8B-B14F-4D97-AF65-F5344CB8AC3E}">
        <p14:creationId xmlns:p14="http://schemas.microsoft.com/office/powerpoint/2010/main" val="3714219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7.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3.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F9DAA4-FB62-3379-E6A0-BBFDF4E7F22A}"/>
              </a:ext>
            </a:extLst>
          </p:cNvPr>
          <p:cNvSpPr>
            <a:spLocks noGrp="1"/>
          </p:cNvSpPr>
          <p:nvPr>
            <p:ph type="title"/>
          </p:nvPr>
        </p:nvSpPr>
        <p:spPr>
          <a:xfrm>
            <a:off x="981178" y="365127"/>
            <a:ext cx="8654498" cy="4857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A460248-33B5-3C00-FBC5-99C384C70EFE}"/>
              </a:ext>
            </a:extLst>
          </p:cNvPr>
          <p:cNvSpPr>
            <a:spLocks noGrp="1"/>
          </p:cNvSpPr>
          <p:nvPr>
            <p:ph type="body" idx="1"/>
          </p:nvPr>
        </p:nvSpPr>
        <p:spPr>
          <a:xfrm>
            <a:off x="981178" y="1104903"/>
            <a:ext cx="8654498" cy="50720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2258524"/>
      </p:ext>
    </p:extLst>
  </p:cSld>
  <p:clrMap bg1="lt1" tx1="dk1" bg2="lt2" tx2="dk2" accent1="accent1" accent2="accent2" accent3="accent3" accent4="accent4" accent5="accent5" accent6="accent6" hlink="hlink" folHlink="folHlink"/>
  <p:sldLayoutIdLst>
    <p:sldLayoutId id="2147483663" r:id="rId1"/>
    <p:sldLayoutId id="2147483650" r:id="rId2"/>
    <p:sldLayoutId id="2147483666" r:id="rId3"/>
    <p:sldLayoutId id="2147483667" r:id="rId4"/>
    <p:sldLayoutId id="2147483665" r:id="rId5"/>
    <p:sldLayoutId id="2147483669" r:id="rId6"/>
    <p:sldLayoutId id="2147483670" r:id="rId7"/>
    <p:sldLayoutId id="2147483668" r:id="rId8"/>
    <p:sldLayoutId id="2147483671" r:id="rId9"/>
    <p:sldLayoutId id="2147483649" r:id="rId10"/>
    <p:sldLayoutId id="2147483660" r:id="rId11"/>
    <p:sldLayoutId id="2147483651" r:id="rId12"/>
    <p:sldLayoutId id="2147483658" r:id="rId13"/>
    <p:sldLayoutId id="2147483659" r:id="rId14"/>
    <p:sldLayoutId id="2147483652" r:id="rId15"/>
    <p:sldLayoutId id="2147483653" r:id="rId16"/>
    <p:sldLayoutId id="2147483654" r:id="rId17"/>
    <p:sldLayoutId id="2147483656" r:id="rId18"/>
    <p:sldLayoutId id="2147483657" r:id="rId19"/>
    <p:sldLayoutId id="2147483655" r:id="rId20"/>
    <p:sldLayoutId id="2147483723" r:id="rId21"/>
    <p:sldLayoutId id="2147483736" r:id="rId22"/>
  </p:sldLayoutIdLst>
  <p:txStyles>
    <p:titleStyle>
      <a:lvl1pPr algn="l" defTabSz="771525" rtl="0" eaLnBrk="1" latinLnBrk="0" hangingPunct="1">
        <a:lnSpc>
          <a:spcPct val="90000"/>
        </a:lnSpc>
        <a:spcBef>
          <a:spcPct val="0"/>
        </a:spcBef>
        <a:buNone/>
        <a:defRPr sz="2700" b="1" i="0" kern="1200">
          <a:solidFill>
            <a:schemeClr val="bg2">
              <a:lumMod val="10000"/>
            </a:schemeClr>
          </a:solidFill>
          <a:latin typeface="Open Sans SemiBold" pitchFamily="2" charset="0"/>
          <a:ea typeface="Open Sans SemiBold" pitchFamily="2" charset="0"/>
          <a:cs typeface="Open Sans SemiBold" pitchFamily="2" charset="0"/>
        </a:defRPr>
      </a:lvl1pPr>
    </p:titleStyle>
    <p:bodyStyle>
      <a:lvl1pPr marL="192881" indent="-192881" algn="l" defTabSz="771525" rtl="0" eaLnBrk="1" latinLnBrk="0" hangingPunct="1">
        <a:lnSpc>
          <a:spcPct val="90000"/>
        </a:lnSpc>
        <a:spcBef>
          <a:spcPts val="844"/>
        </a:spcBef>
        <a:buFont typeface="Arial" panose="020B0604020202020204" pitchFamily="34" charset="0"/>
        <a:buChar char="•"/>
        <a:defRPr sz="2025" kern="1200">
          <a:solidFill>
            <a:schemeClr val="bg2">
              <a:lumMod val="10000"/>
            </a:schemeClr>
          </a:solidFill>
          <a:latin typeface="Open Sans Light" pitchFamily="2" charset="0"/>
          <a:ea typeface="Open Sans Light" pitchFamily="2" charset="0"/>
          <a:cs typeface="Open Sans Light" pitchFamily="2" charset="0"/>
        </a:defRPr>
      </a:lvl1pPr>
      <a:lvl2pPr marL="578644" indent="-192881" algn="l" defTabSz="771525" rtl="0" eaLnBrk="1" latinLnBrk="0" hangingPunct="1">
        <a:lnSpc>
          <a:spcPct val="90000"/>
        </a:lnSpc>
        <a:spcBef>
          <a:spcPts val="422"/>
        </a:spcBef>
        <a:buFont typeface="Arial" panose="020B0604020202020204" pitchFamily="34" charset="0"/>
        <a:buChar char="•"/>
        <a:defRPr sz="2025" kern="1200">
          <a:solidFill>
            <a:schemeClr val="bg2">
              <a:lumMod val="10000"/>
            </a:schemeClr>
          </a:solidFill>
          <a:latin typeface="Open Sans Light" pitchFamily="2" charset="0"/>
          <a:ea typeface="Open Sans Light" pitchFamily="2" charset="0"/>
          <a:cs typeface="Open Sans Light" pitchFamily="2" charset="0"/>
        </a:defRPr>
      </a:lvl2pPr>
      <a:lvl3pPr marL="964406" indent="-192881" algn="l" defTabSz="771525" rtl="0" eaLnBrk="1" latinLnBrk="0" hangingPunct="1">
        <a:lnSpc>
          <a:spcPct val="90000"/>
        </a:lnSpc>
        <a:spcBef>
          <a:spcPts val="422"/>
        </a:spcBef>
        <a:buFont typeface="Arial" panose="020B0604020202020204" pitchFamily="34" charset="0"/>
        <a:buChar char="•"/>
        <a:defRPr sz="1688" kern="1200">
          <a:solidFill>
            <a:schemeClr val="bg2">
              <a:lumMod val="10000"/>
            </a:schemeClr>
          </a:solidFill>
          <a:latin typeface="Open Sans Light" pitchFamily="2" charset="0"/>
          <a:ea typeface="Open Sans Light" pitchFamily="2" charset="0"/>
          <a:cs typeface="Open Sans Light" pitchFamily="2" charset="0"/>
        </a:defRPr>
      </a:lvl3pPr>
      <a:lvl4pPr marL="1350169" indent="-192881" algn="l" defTabSz="771525" rtl="0" eaLnBrk="1" latinLnBrk="0" hangingPunct="1">
        <a:lnSpc>
          <a:spcPct val="90000"/>
        </a:lnSpc>
        <a:spcBef>
          <a:spcPts val="422"/>
        </a:spcBef>
        <a:buFont typeface="Arial" panose="020B0604020202020204" pitchFamily="34" charset="0"/>
        <a:buChar char="•"/>
        <a:defRPr sz="1519" kern="1200">
          <a:solidFill>
            <a:schemeClr val="bg2">
              <a:lumMod val="10000"/>
            </a:schemeClr>
          </a:solidFill>
          <a:latin typeface="Open Sans Light" pitchFamily="2" charset="0"/>
          <a:ea typeface="Open Sans Light" pitchFamily="2" charset="0"/>
          <a:cs typeface="Open Sans Light" pitchFamily="2" charset="0"/>
        </a:defRPr>
      </a:lvl4pPr>
      <a:lvl5pPr marL="1735931" indent="-192881" algn="l" defTabSz="771525" rtl="0" eaLnBrk="1" latinLnBrk="0" hangingPunct="1">
        <a:lnSpc>
          <a:spcPct val="90000"/>
        </a:lnSpc>
        <a:spcBef>
          <a:spcPts val="422"/>
        </a:spcBef>
        <a:buFont typeface="Arial" panose="020B0604020202020204" pitchFamily="34" charset="0"/>
        <a:buChar char="•"/>
        <a:defRPr sz="1519" kern="1200">
          <a:solidFill>
            <a:schemeClr val="bg2">
              <a:lumMod val="10000"/>
            </a:schemeClr>
          </a:solidFill>
          <a:latin typeface="Open Sans Light" pitchFamily="2" charset="0"/>
          <a:ea typeface="Open Sans Light" pitchFamily="2" charset="0"/>
          <a:cs typeface="Open Sans Light" pitchFamily="2" charset="0"/>
        </a:defRPr>
      </a:lvl5pPr>
      <a:lvl6pPr marL="2121694" indent="-192881" algn="l" defTabSz="771525"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6pPr>
      <a:lvl7pPr marL="2507456" indent="-192881" algn="l" defTabSz="771525"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7pPr>
      <a:lvl8pPr marL="2893219" indent="-192881" algn="l" defTabSz="771525"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8pPr>
      <a:lvl9pPr marL="3278981" indent="-192881" algn="l" defTabSz="771525"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9pPr>
    </p:bodyStyle>
    <p:otherStyle>
      <a:defPPr>
        <a:defRPr lang="en-US"/>
      </a:defPPr>
      <a:lvl1pPr marL="0" algn="l" defTabSz="771525" rtl="0" eaLnBrk="1" latinLnBrk="0" hangingPunct="1">
        <a:defRPr sz="1519" kern="1200">
          <a:solidFill>
            <a:schemeClr val="tx1"/>
          </a:solidFill>
          <a:latin typeface="+mn-lt"/>
          <a:ea typeface="+mn-ea"/>
          <a:cs typeface="+mn-cs"/>
        </a:defRPr>
      </a:lvl1pPr>
      <a:lvl2pPr marL="385763" algn="l" defTabSz="771525" rtl="0" eaLnBrk="1" latinLnBrk="0" hangingPunct="1">
        <a:defRPr sz="1519" kern="1200">
          <a:solidFill>
            <a:schemeClr val="tx1"/>
          </a:solidFill>
          <a:latin typeface="+mn-lt"/>
          <a:ea typeface="+mn-ea"/>
          <a:cs typeface="+mn-cs"/>
        </a:defRPr>
      </a:lvl2pPr>
      <a:lvl3pPr marL="771525" algn="l" defTabSz="771525" rtl="0" eaLnBrk="1" latinLnBrk="0" hangingPunct="1">
        <a:defRPr sz="1519" kern="1200">
          <a:solidFill>
            <a:schemeClr val="tx1"/>
          </a:solidFill>
          <a:latin typeface="+mn-lt"/>
          <a:ea typeface="+mn-ea"/>
          <a:cs typeface="+mn-cs"/>
        </a:defRPr>
      </a:lvl3pPr>
      <a:lvl4pPr marL="1157288" algn="l" defTabSz="771525" rtl="0" eaLnBrk="1" latinLnBrk="0" hangingPunct="1">
        <a:defRPr sz="1519" kern="1200">
          <a:solidFill>
            <a:schemeClr val="tx1"/>
          </a:solidFill>
          <a:latin typeface="+mn-lt"/>
          <a:ea typeface="+mn-ea"/>
          <a:cs typeface="+mn-cs"/>
        </a:defRPr>
      </a:lvl4pPr>
      <a:lvl5pPr marL="1543050" algn="l" defTabSz="771525" rtl="0" eaLnBrk="1" latinLnBrk="0" hangingPunct="1">
        <a:defRPr sz="1519" kern="1200">
          <a:solidFill>
            <a:schemeClr val="tx1"/>
          </a:solidFill>
          <a:latin typeface="+mn-lt"/>
          <a:ea typeface="+mn-ea"/>
          <a:cs typeface="+mn-cs"/>
        </a:defRPr>
      </a:lvl5pPr>
      <a:lvl6pPr marL="1928813" algn="l" defTabSz="771525" rtl="0" eaLnBrk="1" latinLnBrk="0" hangingPunct="1">
        <a:defRPr sz="1519" kern="1200">
          <a:solidFill>
            <a:schemeClr val="tx1"/>
          </a:solidFill>
          <a:latin typeface="+mn-lt"/>
          <a:ea typeface="+mn-ea"/>
          <a:cs typeface="+mn-cs"/>
        </a:defRPr>
      </a:lvl6pPr>
      <a:lvl7pPr marL="2314575" algn="l" defTabSz="771525" rtl="0" eaLnBrk="1" latinLnBrk="0" hangingPunct="1">
        <a:defRPr sz="1519" kern="1200">
          <a:solidFill>
            <a:schemeClr val="tx1"/>
          </a:solidFill>
          <a:latin typeface="+mn-lt"/>
          <a:ea typeface="+mn-ea"/>
          <a:cs typeface="+mn-cs"/>
        </a:defRPr>
      </a:lvl7pPr>
      <a:lvl8pPr marL="2700338" algn="l" defTabSz="771525" rtl="0" eaLnBrk="1" latinLnBrk="0" hangingPunct="1">
        <a:defRPr sz="1519" kern="1200">
          <a:solidFill>
            <a:schemeClr val="tx1"/>
          </a:solidFill>
          <a:latin typeface="+mn-lt"/>
          <a:ea typeface="+mn-ea"/>
          <a:cs typeface="+mn-cs"/>
        </a:defRPr>
      </a:lvl8pPr>
      <a:lvl9pPr marL="3086100" algn="l" defTabSz="771525" rtl="0" eaLnBrk="1" latinLnBrk="0" hangingPunct="1">
        <a:defRPr sz="151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4350" y="274637"/>
            <a:ext cx="92583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14350" y="1600201"/>
            <a:ext cx="92583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14350" y="6356352"/>
            <a:ext cx="2400300" cy="365125"/>
          </a:xfrm>
          <a:prstGeom prst="rect">
            <a:avLst/>
          </a:prstGeom>
        </p:spPr>
        <p:txBody>
          <a:bodyPr vert="horz" lIns="91440" tIns="45720" rIns="91440" bIns="45720" rtlCol="0" anchor="ctr"/>
          <a:lstStyle>
            <a:lvl1pPr algn="l">
              <a:defRPr sz="1013">
                <a:solidFill>
                  <a:schemeClr val="tx1">
                    <a:tint val="75000"/>
                  </a:schemeClr>
                </a:solidFill>
              </a:defRPr>
            </a:lvl1pPr>
          </a:lstStyle>
          <a:p>
            <a:fld id="{F46F36D0-8331-4BC3-97ED-90ABEA32CF83}" type="datetimeFigureOut">
              <a:rPr lang="en-US" smtClean="0">
                <a:solidFill>
                  <a:prstClr val="black">
                    <a:tint val="75000"/>
                  </a:prstClr>
                </a:solidFill>
              </a:rPr>
              <a:pPr/>
              <a:t>9/28/2026</a:t>
            </a:fld>
            <a:endParaRPr lang="en-US">
              <a:solidFill>
                <a:prstClr val="black">
                  <a:tint val="75000"/>
                </a:prstClr>
              </a:solidFill>
            </a:endParaRPr>
          </a:p>
        </p:txBody>
      </p:sp>
      <p:sp>
        <p:nvSpPr>
          <p:cNvPr id="5" name="Footer Placeholder 4"/>
          <p:cNvSpPr>
            <a:spLocks noGrp="1"/>
          </p:cNvSpPr>
          <p:nvPr>
            <p:ph type="ftr" sz="quarter" idx="3"/>
          </p:nvPr>
        </p:nvSpPr>
        <p:spPr>
          <a:xfrm>
            <a:off x="3514725" y="6356352"/>
            <a:ext cx="3257550" cy="365125"/>
          </a:xfrm>
          <a:prstGeom prst="rect">
            <a:avLst/>
          </a:prstGeom>
        </p:spPr>
        <p:txBody>
          <a:bodyPr vert="horz" lIns="91440" tIns="45720" rIns="91440" bIns="45720" rtlCol="0" anchor="ctr"/>
          <a:lstStyle>
            <a:lvl1pPr algn="ctr">
              <a:defRPr sz="1013">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7372350" y="6356352"/>
            <a:ext cx="2400300" cy="365125"/>
          </a:xfrm>
          <a:prstGeom prst="rect">
            <a:avLst/>
          </a:prstGeom>
        </p:spPr>
        <p:txBody>
          <a:bodyPr vert="horz" lIns="91440" tIns="45720" rIns="91440" bIns="45720" rtlCol="0" anchor="ctr"/>
          <a:lstStyle>
            <a:lvl1pPr algn="r">
              <a:defRPr sz="1013">
                <a:solidFill>
                  <a:schemeClr val="tx1">
                    <a:tint val="75000"/>
                  </a:schemeClr>
                </a:solidFill>
              </a:defRPr>
            </a:lvl1pPr>
          </a:lstStyle>
          <a:p>
            <a:fld id="{C95E1CF8-2C72-4418-814C-C9B971E93AF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02830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771525" rtl="0" eaLnBrk="1" latinLnBrk="0" hangingPunct="1">
        <a:spcBef>
          <a:spcPct val="0"/>
        </a:spcBef>
        <a:buNone/>
        <a:defRPr sz="3713" kern="1200">
          <a:solidFill>
            <a:schemeClr val="tx1"/>
          </a:solidFill>
          <a:latin typeface="+mj-lt"/>
          <a:ea typeface="+mj-ea"/>
          <a:cs typeface="+mj-cs"/>
        </a:defRPr>
      </a:lvl1pPr>
    </p:titleStyle>
    <p:bodyStyle>
      <a:lvl1pPr marL="289322" indent="-289322" algn="l" defTabSz="77152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1pPr>
      <a:lvl2pPr marL="626865" indent="-241102" algn="l" defTabSz="771525" rtl="0" eaLnBrk="1" latinLnBrk="0" hangingPunct="1">
        <a:spcBef>
          <a:spcPct val="20000"/>
        </a:spcBef>
        <a:buFont typeface="Arial" panose="020B0604020202020204" pitchFamily="34" charset="0"/>
        <a:buChar char="–"/>
        <a:defRPr sz="2363" kern="1200">
          <a:solidFill>
            <a:schemeClr val="tx1"/>
          </a:solidFill>
          <a:latin typeface="+mn-lt"/>
          <a:ea typeface="+mn-ea"/>
          <a:cs typeface="+mn-cs"/>
        </a:defRPr>
      </a:lvl2pPr>
      <a:lvl3pPr marL="964406" indent="-192881" algn="l" defTabSz="771525" rtl="0" eaLnBrk="1" latinLnBrk="0" hangingPunct="1">
        <a:spcBef>
          <a:spcPct val="20000"/>
        </a:spcBef>
        <a:buFont typeface="Arial" panose="020B0604020202020204" pitchFamily="34" charset="0"/>
        <a:buChar char="•"/>
        <a:defRPr sz="2025" kern="1200">
          <a:solidFill>
            <a:schemeClr val="tx1"/>
          </a:solidFill>
          <a:latin typeface="+mn-lt"/>
          <a:ea typeface="+mn-ea"/>
          <a:cs typeface="+mn-cs"/>
        </a:defRPr>
      </a:lvl3pPr>
      <a:lvl4pPr marL="1350169" indent="-192881" algn="l" defTabSz="771525" rtl="0" eaLnBrk="1" latinLnBrk="0" hangingPunct="1">
        <a:spcBef>
          <a:spcPct val="20000"/>
        </a:spcBef>
        <a:buFont typeface="Arial" panose="020B0604020202020204" pitchFamily="34" charset="0"/>
        <a:buChar char="–"/>
        <a:defRPr sz="1688" kern="1200">
          <a:solidFill>
            <a:schemeClr val="tx1"/>
          </a:solidFill>
          <a:latin typeface="+mn-lt"/>
          <a:ea typeface="+mn-ea"/>
          <a:cs typeface="+mn-cs"/>
        </a:defRPr>
      </a:lvl4pPr>
      <a:lvl5pPr marL="1735931" indent="-192881" algn="l" defTabSz="771525" rtl="0" eaLnBrk="1" latinLnBrk="0" hangingPunct="1">
        <a:spcBef>
          <a:spcPct val="20000"/>
        </a:spcBef>
        <a:buFont typeface="Arial" panose="020B0604020202020204" pitchFamily="34" charset="0"/>
        <a:buChar char="»"/>
        <a:defRPr sz="1688" kern="1200">
          <a:solidFill>
            <a:schemeClr val="tx1"/>
          </a:solidFill>
          <a:latin typeface="+mn-lt"/>
          <a:ea typeface="+mn-ea"/>
          <a:cs typeface="+mn-cs"/>
        </a:defRPr>
      </a:lvl5pPr>
      <a:lvl6pPr marL="2121694" indent="-192881" algn="l" defTabSz="771525" rtl="0" eaLnBrk="1" latinLnBrk="0" hangingPunct="1">
        <a:spcBef>
          <a:spcPct val="20000"/>
        </a:spcBef>
        <a:buFont typeface="Arial" panose="020B0604020202020204" pitchFamily="34" charset="0"/>
        <a:buChar char="•"/>
        <a:defRPr sz="1688" kern="1200">
          <a:solidFill>
            <a:schemeClr val="tx1"/>
          </a:solidFill>
          <a:latin typeface="+mn-lt"/>
          <a:ea typeface="+mn-ea"/>
          <a:cs typeface="+mn-cs"/>
        </a:defRPr>
      </a:lvl6pPr>
      <a:lvl7pPr marL="2507456" indent="-192881" algn="l" defTabSz="771525" rtl="0" eaLnBrk="1" latinLnBrk="0" hangingPunct="1">
        <a:spcBef>
          <a:spcPct val="20000"/>
        </a:spcBef>
        <a:buFont typeface="Arial" panose="020B0604020202020204" pitchFamily="34" charset="0"/>
        <a:buChar char="•"/>
        <a:defRPr sz="1688" kern="1200">
          <a:solidFill>
            <a:schemeClr val="tx1"/>
          </a:solidFill>
          <a:latin typeface="+mn-lt"/>
          <a:ea typeface="+mn-ea"/>
          <a:cs typeface="+mn-cs"/>
        </a:defRPr>
      </a:lvl7pPr>
      <a:lvl8pPr marL="2893219" indent="-192881" algn="l" defTabSz="771525" rtl="0" eaLnBrk="1" latinLnBrk="0" hangingPunct="1">
        <a:spcBef>
          <a:spcPct val="20000"/>
        </a:spcBef>
        <a:buFont typeface="Arial" panose="020B0604020202020204" pitchFamily="34" charset="0"/>
        <a:buChar char="•"/>
        <a:defRPr sz="1688" kern="1200">
          <a:solidFill>
            <a:schemeClr val="tx1"/>
          </a:solidFill>
          <a:latin typeface="+mn-lt"/>
          <a:ea typeface="+mn-ea"/>
          <a:cs typeface="+mn-cs"/>
        </a:defRPr>
      </a:lvl8pPr>
      <a:lvl9pPr marL="3278981" indent="-192881" algn="l" defTabSz="771525" rtl="0" eaLnBrk="1" latinLnBrk="0" hangingPunct="1">
        <a:spcBef>
          <a:spcPct val="20000"/>
        </a:spcBef>
        <a:buFont typeface="Arial" panose="020B0604020202020204" pitchFamily="34" charset="0"/>
        <a:buChar char="•"/>
        <a:defRPr sz="1688" kern="1200">
          <a:solidFill>
            <a:schemeClr val="tx1"/>
          </a:solidFill>
          <a:latin typeface="+mn-lt"/>
          <a:ea typeface="+mn-ea"/>
          <a:cs typeface="+mn-cs"/>
        </a:defRPr>
      </a:lvl9pPr>
    </p:bodyStyle>
    <p:otherStyle>
      <a:defPPr>
        <a:defRPr lang="en-US"/>
      </a:defPPr>
      <a:lvl1pPr marL="0" algn="l" defTabSz="771525" rtl="0" eaLnBrk="1" latinLnBrk="0" hangingPunct="1">
        <a:defRPr sz="1519" kern="1200">
          <a:solidFill>
            <a:schemeClr val="tx1"/>
          </a:solidFill>
          <a:latin typeface="+mn-lt"/>
          <a:ea typeface="+mn-ea"/>
          <a:cs typeface="+mn-cs"/>
        </a:defRPr>
      </a:lvl1pPr>
      <a:lvl2pPr marL="385763" algn="l" defTabSz="771525" rtl="0" eaLnBrk="1" latinLnBrk="0" hangingPunct="1">
        <a:defRPr sz="1519" kern="1200">
          <a:solidFill>
            <a:schemeClr val="tx1"/>
          </a:solidFill>
          <a:latin typeface="+mn-lt"/>
          <a:ea typeface="+mn-ea"/>
          <a:cs typeface="+mn-cs"/>
        </a:defRPr>
      </a:lvl2pPr>
      <a:lvl3pPr marL="771525" algn="l" defTabSz="771525" rtl="0" eaLnBrk="1" latinLnBrk="0" hangingPunct="1">
        <a:defRPr sz="1519" kern="1200">
          <a:solidFill>
            <a:schemeClr val="tx1"/>
          </a:solidFill>
          <a:latin typeface="+mn-lt"/>
          <a:ea typeface="+mn-ea"/>
          <a:cs typeface="+mn-cs"/>
        </a:defRPr>
      </a:lvl3pPr>
      <a:lvl4pPr marL="1157288" algn="l" defTabSz="771525" rtl="0" eaLnBrk="1" latinLnBrk="0" hangingPunct="1">
        <a:defRPr sz="1519" kern="1200">
          <a:solidFill>
            <a:schemeClr val="tx1"/>
          </a:solidFill>
          <a:latin typeface="+mn-lt"/>
          <a:ea typeface="+mn-ea"/>
          <a:cs typeface="+mn-cs"/>
        </a:defRPr>
      </a:lvl4pPr>
      <a:lvl5pPr marL="1543050" algn="l" defTabSz="771525" rtl="0" eaLnBrk="1" latinLnBrk="0" hangingPunct="1">
        <a:defRPr sz="1519" kern="1200">
          <a:solidFill>
            <a:schemeClr val="tx1"/>
          </a:solidFill>
          <a:latin typeface="+mn-lt"/>
          <a:ea typeface="+mn-ea"/>
          <a:cs typeface="+mn-cs"/>
        </a:defRPr>
      </a:lvl5pPr>
      <a:lvl6pPr marL="1928813" algn="l" defTabSz="771525" rtl="0" eaLnBrk="1" latinLnBrk="0" hangingPunct="1">
        <a:defRPr sz="1519" kern="1200">
          <a:solidFill>
            <a:schemeClr val="tx1"/>
          </a:solidFill>
          <a:latin typeface="+mn-lt"/>
          <a:ea typeface="+mn-ea"/>
          <a:cs typeface="+mn-cs"/>
        </a:defRPr>
      </a:lvl6pPr>
      <a:lvl7pPr marL="2314575" algn="l" defTabSz="771525" rtl="0" eaLnBrk="1" latinLnBrk="0" hangingPunct="1">
        <a:defRPr sz="1519" kern="1200">
          <a:solidFill>
            <a:schemeClr val="tx1"/>
          </a:solidFill>
          <a:latin typeface="+mn-lt"/>
          <a:ea typeface="+mn-ea"/>
          <a:cs typeface="+mn-cs"/>
        </a:defRPr>
      </a:lvl7pPr>
      <a:lvl8pPr marL="2700338" algn="l" defTabSz="771525" rtl="0" eaLnBrk="1" latinLnBrk="0" hangingPunct="1">
        <a:defRPr sz="1519" kern="1200">
          <a:solidFill>
            <a:schemeClr val="tx1"/>
          </a:solidFill>
          <a:latin typeface="+mn-lt"/>
          <a:ea typeface="+mn-ea"/>
          <a:cs typeface="+mn-cs"/>
        </a:defRPr>
      </a:lvl8pPr>
      <a:lvl9pPr marL="3086100" algn="l" defTabSz="771525" rtl="0" eaLnBrk="1" latinLnBrk="0" hangingPunct="1">
        <a:defRPr sz="151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auto">
          <a:xfrm>
            <a:off x="0" y="0"/>
            <a:ext cx="10287000" cy="304800"/>
          </a:xfrm>
          <a:prstGeom prst="rect">
            <a:avLst/>
          </a:prstGeom>
          <a:solidFill>
            <a:srgbClr val="00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519"/>
          </a:p>
        </p:txBody>
      </p:sp>
      <p:sp>
        <p:nvSpPr>
          <p:cNvPr id="1027" name="Rectangle 2"/>
          <p:cNvSpPr>
            <a:spLocks noGrp="1" noChangeArrowheads="1"/>
          </p:cNvSpPr>
          <p:nvPr>
            <p:ph type="title"/>
          </p:nvPr>
        </p:nvSpPr>
        <p:spPr bwMode="auto">
          <a:xfrm>
            <a:off x="0" y="0"/>
            <a:ext cx="10287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This is the title</a:t>
            </a:r>
          </a:p>
        </p:txBody>
      </p:sp>
      <p:sp>
        <p:nvSpPr>
          <p:cNvPr id="1028" name="Rectangle 7"/>
          <p:cNvSpPr>
            <a:spLocks noGrp="1" noChangeArrowheads="1"/>
          </p:cNvSpPr>
          <p:nvPr>
            <p:ph type="body" idx="1"/>
          </p:nvPr>
        </p:nvSpPr>
        <p:spPr bwMode="auto">
          <a:xfrm>
            <a:off x="771525" y="1981200"/>
            <a:ext cx="874395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140050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rtl="0" eaLnBrk="1" fontAlgn="base" hangingPunct="1">
        <a:spcBef>
          <a:spcPct val="0"/>
        </a:spcBef>
        <a:spcAft>
          <a:spcPct val="0"/>
        </a:spcAft>
        <a:defRPr sz="1350">
          <a:solidFill>
            <a:schemeClr val="bg1"/>
          </a:solidFill>
          <a:latin typeface="+mj-lt"/>
          <a:ea typeface="ＭＳ Ｐゴシック" pitchFamily="-109" charset="-128"/>
          <a:cs typeface="ＭＳ Ｐゴシック" pitchFamily="-109" charset="-128"/>
        </a:defRPr>
      </a:lvl1pPr>
      <a:lvl2pPr algn="l" rtl="0" eaLnBrk="1" fontAlgn="base" hangingPunct="1">
        <a:spcBef>
          <a:spcPct val="0"/>
        </a:spcBef>
        <a:spcAft>
          <a:spcPct val="0"/>
        </a:spcAft>
        <a:defRPr sz="1350">
          <a:solidFill>
            <a:schemeClr val="bg1"/>
          </a:solidFill>
          <a:latin typeface="Arial" charset="0"/>
          <a:ea typeface="ＭＳ Ｐゴシック" pitchFamily="-109" charset="-128"/>
          <a:cs typeface="ＭＳ Ｐゴシック" pitchFamily="-109" charset="-128"/>
        </a:defRPr>
      </a:lvl2pPr>
      <a:lvl3pPr algn="l" rtl="0" eaLnBrk="1" fontAlgn="base" hangingPunct="1">
        <a:spcBef>
          <a:spcPct val="0"/>
        </a:spcBef>
        <a:spcAft>
          <a:spcPct val="0"/>
        </a:spcAft>
        <a:defRPr sz="1350">
          <a:solidFill>
            <a:schemeClr val="bg1"/>
          </a:solidFill>
          <a:latin typeface="Arial" charset="0"/>
          <a:ea typeface="ＭＳ Ｐゴシック" pitchFamily="-109" charset="-128"/>
          <a:cs typeface="ＭＳ Ｐゴシック" pitchFamily="-109" charset="-128"/>
        </a:defRPr>
      </a:lvl3pPr>
      <a:lvl4pPr algn="l" rtl="0" eaLnBrk="1" fontAlgn="base" hangingPunct="1">
        <a:spcBef>
          <a:spcPct val="0"/>
        </a:spcBef>
        <a:spcAft>
          <a:spcPct val="0"/>
        </a:spcAft>
        <a:defRPr sz="1350">
          <a:solidFill>
            <a:schemeClr val="bg1"/>
          </a:solidFill>
          <a:latin typeface="Arial" charset="0"/>
          <a:ea typeface="ＭＳ Ｐゴシック" pitchFamily="-109" charset="-128"/>
          <a:cs typeface="ＭＳ Ｐゴシック" pitchFamily="-109" charset="-128"/>
        </a:defRPr>
      </a:lvl4pPr>
      <a:lvl5pPr algn="l" rtl="0" eaLnBrk="1" fontAlgn="base" hangingPunct="1">
        <a:spcBef>
          <a:spcPct val="0"/>
        </a:spcBef>
        <a:spcAft>
          <a:spcPct val="0"/>
        </a:spcAft>
        <a:defRPr sz="1350">
          <a:solidFill>
            <a:schemeClr val="bg1"/>
          </a:solidFill>
          <a:latin typeface="Arial" charset="0"/>
          <a:ea typeface="ＭＳ Ｐゴシック" pitchFamily="-109" charset="-128"/>
          <a:cs typeface="ＭＳ Ｐゴシック" pitchFamily="-109" charset="-128"/>
        </a:defRPr>
      </a:lvl5pPr>
      <a:lvl6pPr marL="385763" algn="l" rtl="0" eaLnBrk="1" fontAlgn="base" hangingPunct="1">
        <a:spcBef>
          <a:spcPct val="0"/>
        </a:spcBef>
        <a:spcAft>
          <a:spcPct val="0"/>
        </a:spcAft>
        <a:defRPr sz="1350">
          <a:solidFill>
            <a:schemeClr val="bg1"/>
          </a:solidFill>
          <a:latin typeface="Arial" charset="0"/>
        </a:defRPr>
      </a:lvl6pPr>
      <a:lvl7pPr marL="771525" algn="l" rtl="0" eaLnBrk="1" fontAlgn="base" hangingPunct="1">
        <a:spcBef>
          <a:spcPct val="0"/>
        </a:spcBef>
        <a:spcAft>
          <a:spcPct val="0"/>
        </a:spcAft>
        <a:defRPr sz="1350">
          <a:solidFill>
            <a:schemeClr val="bg1"/>
          </a:solidFill>
          <a:latin typeface="Arial" charset="0"/>
        </a:defRPr>
      </a:lvl7pPr>
      <a:lvl8pPr marL="1157288" algn="l" rtl="0" eaLnBrk="1" fontAlgn="base" hangingPunct="1">
        <a:spcBef>
          <a:spcPct val="0"/>
        </a:spcBef>
        <a:spcAft>
          <a:spcPct val="0"/>
        </a:spcAft>
        <a:defRPr sz="1350">
          <a:solidFill>
            <a:schemeClr val="bg1"/>
          </a:solidFill>
          <a:latin typeface="Arial" charset="0"/>
        </a:defRPr>
      </a:lvl8pPr>
      <a:lvl9pPr marL="1543050" algn="l" rtl="0" eaLnBrk="1" fontAlgn="base" hangingPunct="1">
        <a:spcBef>
          <a:spcPct val="0"/>
        </a:spcBef>
        <a:spcAft>
          <a:spcPct val="0"/>
        </a:spcAft>
        <a:defRPr sz="1350">
          <a:solidFill>
            <a:schemeClr val="bg1"/>
          </a:solidFill>
          <a:latin typeface="Arial" charset="0"/>
        </a:defRPr>
      </a:lvl9pPr>
    </p:titleStyle>
    <p:bodyStyle>
      <a:lvl1pPr marL="289322" indent="-289322" algn="l" rtl="0" eaLnBrk="1" fontAlgn="base" hangingPunct="1">
        <a:spcBef>
          <a:spcPct val="20000"/>
        </a:spcBef>
        <a:spcAft>
          <a:spcPct val="0"/>
        </a:spcAft>
        <a:defRPr sz="1181">
          <a:solidFill>
            <a:schemeClr val="tx1"/>
          </a:solidFill>
          <a:latin typeface="+mn-lt"/>
          <a:ea typeface="ＭＳ Ｐゴシック" pitchFamily="-109" charset="-128"/>
          <a:cs typeface="ＭＳ Ｐゴシック" pitchFamily="-109" charset="-128"/>
        </a:defRPr>
      </a:lvl1pPr>
      <a:lvl2pPr marL="626865" indent="-241102" algn="l" rtl="0" eaLnBrk="1" fontAlgn="base" hangingPunct="1">
        <a:spcBef>
          <a:spcPct val="20000"/>
        </a:spcBef>
        <a:spcAft>
          <a:spcPct val="0"/>
        </a:spcAft>
        <a:defRPr sz="1181">
          <a:solidFill>
            <a:schemeClr val="tx1"/>
          </a:solidFill>
          <a:latin typeface="+mn-lt"/>
          <a:ea typeface="ＭＳ Ｐゴシック" charset="-128"/>
        </a:defRPr>
      </a:lvl2pPr>
      <a:lvl3pPr marL="964406" indent="-192881" algn="l" rtl="0" eaLnBrk="1" fontAlgn="base" hangingPunct="1">
        <a:spcBef>
          <a:spcPct val="20000"/>
        </a:spcBef>
        <a:spcAft>
          <a:spcPct val="0"/>
        </a:spcAft>
        <a:buChar char="•"/>
        <a:defRPr sz="2025">
          <a:solidFill>
            <a:schemeClr val="tx1"/>
          </a:solidFill>
          <a:latin typeface="Times New Roman" charset="0"/>
          <a:ea typeface="ＭＳ Ｐゴシック" charset="-128"/>
        </a:defRPr>
      </a:lvl3pPr>
      <a:lvl4pPr marL="1350169" indent="-192881" algn="l" rtl="0" eaLnBrk="1" fontAlgn="base" hangingPunct="1">
        <a:spcBef>
          <a:spcPct val="20000"/>
        </a:spcBef>
        <a:spcAft>
          <a:spcPct val="0"/>
        </a:spcAft>
        <a:buChar char="–"/>
        <a:defRPr sz="1688">
          <a:solidFill>
            <a:schemeClr val="tx1"/>
          </a:solidFill>
          <a:latin typeface="Times New Roman" charset="0"/>
          <a:ea typeface="ＭＳ Ｐゴシック" charset="-128"/>
        </a:defRPr>
      </a:lvl4pPr>
      <a:lvl5pPr marL="1735931" indent="-192881" algn="l" rtl="0" eaLnBrk="1" fontAlgn="base" hangingPunct="1">
        <a:spcBef>
          <a:spcPct val="20000"/>
        </a:spcBef>
        <a:spcAft>
          <a:spcPct val="0"/>
        </a:spcAft>
        <a:buChar char="»"/>
        <a:defRPr sz="1688">
          <a:solidFill>
            <a:schemeClr val="tx1"/>
          </a:solidFill>
          <a:latin typeface="Times New Roman" charset="0"/>
          <a:ea typeface="ＭＳ Ｐゴシック" charset="-128"/>
        </a:defRPr>
      </a:lvl5pPr>
      <a:lvl6pPr marL="2121694" indent="-192881" algn="l" rtl="0" eaLnBrk="1" fontAlgn="base" hangingPunct="1">
        <a:spcBef>
          <a:spcPct val="20000"/>
        </a:spcBef>
        <a:spcAft>
          <a:spcPct val="0"/>
        </a:spcAft>
        <a:buChar char="»"/>
        <a:defRPr sz="1688">
          <a:solidFill>
            <a:schemeClr val="tx1"/>
          </a:solidFill>
          <a:latin typeface="Times New Roman" charset="0"/>
          <a:ea typeface="ＭＳ Ｐゴシック" charset="-128"/>
        </a:defRPr>
      </a:lvl6pPr>
      <a:lvl7pPr marL="2507456" indent="-192881" algn="l" rtl="0" eaLnBrk="1" fontAlgn="base" hangingPunct="1">
        <a:spcBef>
          <a:spcPct val="20000"/>
        </a:spcBef>
        <a:spcAft>
          <a:spcPct val="0"/>
        </a:spcAft>
        <a:buChar char="»"/>
        <a:defRPr sz="1688">
          <a:solidFill>
            <a:schemeClr val="tx1"/>
          </a:solidFill>
          <a:latin typeface="Times New Roman" charset="0"/>
          <a:ea typeface="ＭＳ Ｐゴシック" charset="-128"/>
        </a:defRPr>
      </a:lvl7pPr>
      <a:lvl8pPr marL="2893219" indent="-192881" algn="l" rtl="0" eaLnBrk="1" fontAlgn="base" hangingPunct="1">
        <a:spcBef>
          <a:spcPct val="20000"/>
        </a:spcBef>
        <a:spcAft>
          <a:spcPct val="0"/>
        </a:spcAft>
        <a:buChar char="»"/>
        <a:defRPr sz="1688">
          <a:solidFill>
            <a:schemeClr val="tx1"/>
          </a:solidFill>
          <a:latin typeface="Times New Roman" charset="0"/>
          <a:ea typeface="ＭＳ Ｐゴシック" charset="-128"/>
        </a:defRPr>
      </a:lvl8pPr>
      <a:lvl9pPr marL="3278981" indent="-192881" algn="l" rtl="0" eaLnBrk="1" fontAlgn="base" hangingPunct="1">
        <a:spcBef>
          <a:spcPct val="20000"/>
        </a:spcBef>
        <a:spcAft>
          <a:spcPct val="0"/>
        </a:spcAft>
        <a:buChar char="»"/>
        <a:defRPr sz="1688">
          <a:solidFill>
            <a:schemeClr val="tx1"/>
          </a:solidFill>
          <a:latin typeface="Times New Roman" charset="0"/>
          <a:ea typeface="ＭＳ Ｐゴシック" charset="-128"/>
        </a:defRPr>
      </a:lvl9pPr>
    </p:bodyStyle>
    <p:otherStyle>
      <a:defPPr>
        <a:defRPr lang="en-US"/>
      </a:defPPr>
      <a:lvl1pPr marL="0" algn="l" defTabSz="385763" rtl="0" eaLnBrk="1" latinLnBrk="0" hangingPunct="1">
        <a:defRPr sz="1519" kern="1200">
          <a:solidFill>
            <a:schemeClr val="tx1"/>
          </a:solidFill>
          <a:latin typeface="+mn-lt"/>
          <a:ea typeface="+mn-ea"/>
          <a:cs typeface="+mn-cs"/>
        </a:defRPr>
      </a:lvl1pPr>
      <a:lvl2pPr marL="385763" algn="l" defTabSz="385763" rtl="0" eaLnBrk="1" latinLnBrk="0" hangingPunct="1">
        <a:defRPr sz="1519" kern="1200">
          <a:solidFill>
            <a:schemeClr val="tx1"/>
          </a:solidFill>
          <a:latin typeface="+mn-lt"/>
          <a:ea typeface="+mn-ea"/>
          <a:cs typeface="+mn-cs"/>
        </a:defRPr>
      </a:lvl2pPr>
      <a:lvl3pPr marL="771525" algn="l" defTabSz="385763" rtl="0" eaLnBrk="1" latinLnBrk="0" hangingPunct="1">
        <a:defRPr sz="1519" kern="1200">
          <a:solidFill>
            <a:schemeClr val="tx1"/>
          </a:solidFill>
          <a:latin typeface="+mn-lt"/>
          <a:ea typeface="+mn-ea"/>
          <a:cs typeface="+mn-cs"/>
        </a:defRPr>
      </a:lvl3pPr>
      <a:lvl4pPr marL="1157288" algn="l" defTabSz="385763" rtl="0" eaLnBrk="1" latinLnBrk="0" hangingPunct="1">
        <a:defRPr sz="1519" kern="1200">
          <a:solidFill>
            <a:schemeClr val="tx1"/>
          </a:solidFill>
          <a:latin typeface="+mn-lt"/>
          <a:ea typeface="+mn-ea"/>
          <a:cs typeface="+mn-cs"/>
        </a:defRPr>
      </a:lvl4pPr>
      <a:lvl5pPr marL="1543050" algn="l" defTabSz="385763" rtl="0" eaLnBrk="1" latinLnBrk="0" hangingPunct="1">
        <a:defRPr sz="1519" kern="1200">
          <a:solidFill>
            <a:schemeClr val="tx1"/>
          </a:solidFill>
          <a:latin typeface="+mn-lt"/>
          <a:ea typeface="+mn-ea"/>
          <a:cs typeface="+mn-cs"/>
        </a:defRPr>
      </a:lvl5pPr>
      <a:lvl6pPr marL="1928813" algn="l" defTabSz="385763" rtl="0" eaLnBrk="1" latinLnBrk="0" hangingPunct="1">
        <a:defRPr sz="1519" kern="1200">
          <a:solidFill>
            <a:schemeClr val="tx1"/>
          </a:solidFill>
          <a:latin typeface="+mn-lt"/>
          <a:ea typeface="+mn-ea"/>
          <a:cs typeface="+mn-cs"/>
        </a:defRPr>
      </a:lvl6pPr>
      <a:lvl7pPr marL="2314575" algn="l" defTabSz="385763" rtl="0" eaLnBrk="1" latinLnBrk="0" hangingPunct="1">
        <a:defRPr sz="1519" kern="1200">
          <a:solidFill>
            <a:schemeClr val="tx1"/>
          </a:solidFill>
          <a:latin typeface="+mn-lt"/>
          <a:ea typeface="+mn-ea"/>
          <a:cs typeface="+mn-cs"/>
        </a:defRPr>
      </a:lvl7pPr>
      <a:lvl8pPr marL="2700338" algn="l" defTabSz="385763" rtl="0" eaLnBrk="1" latinLnBrk="0" hangingPunct="1">
        <a:defRPr sz="1519" kern="1200">
          <a:solidFill>
            <a:schemeClr val="tx1"/>
          </a:solidFill>
          <a:latin typeface="+mn-lt"/>
          <a:ea typeface="+mn-ea"/>
          <a:cs typeface="+mn-cs"/>
        </a:defRPr>
      </a:lvl8pPr>
      <a:lvl9pPr marL="3086100" algn="l" defTabSz="385763" rtl="0" eaLnBrk="1" latinLnBrk="0" hangingPunct="1">
        <a:defRPr sz="151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771525" y="609600"/>
            <a:ext cx="87439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291" name="Rectangle 3"/>
          <p:cNvSpPr>
            <a:spLocks noGrp="1" noChangeArrowheads="1"/>
          </p:cNvSpPr>
          <p:nvPr>
            <p:ph type="body" idx="1"/>
          </p:nvPr>
        </p:nvSpPr>
        <p:spPr bwMode="auto">
          <a:xfrm>
            <a:off x="771525" y="1981200"/>
            <a:ext cx="874395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71525" y="6248400"/>
            <a:ext cx="2143125"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181">
                <a:solidFill>
                  <a:srgbClr val="000000"/>
                </a:solidFill>
                <a:latin typeface="Arial" charset="0"/>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3514725" y="6248400"/>
            <a:ext cx="325755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181">
                <a:solidFill>
                  <a:srgbClr val="000000"/>
                </a:solidFill>
                <a:latin typeface="Arial" charset="0"/>
                <a:ea typeface="+mn-ea"/>
                <a:cs typeface="+mn-cs"/>
              </a:defRPr>
            </a:lvl1pPr>
          </a:lstStyle>
          <a:p>
            <a:pPr>
              <a:defRPr/>
            </a:pPr>
            <a:endParaRPr lang="en-US"/>
          </a:p>
        </p:txBody>
      </p:sp>
      <p:sp>
        <p:nvSpPr>
          <p:cNvPr id="1030" name="Rectangle 6"/>
          <p:cNvSpPr>
            <a:spLocks noGrp="1" noChangeArrowheads="1"/>
          </p:cNvSpPr>
          <p:nvPr>
            <p:ph type="sldNum" sz="quarter" idx="4"/>
          </p:nvPr>
        </p:nvSpPr>
        <p:spPr bwMode="auto">
          <a:xfrm>
            <a:off x="7372350" y="6248400"/>
            <a:ext cx="2143125"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181">
                <a:solidFill>
                  <a:srgbClr val="000000"/>
                </a:solidFill>
                <a:latin typeface="Arial" charset="0"/>
              </a:defRPr>
            </a:lvl1pPr>
          </a:lstStyle>
          <a:p>
            <a:pPr>
              <a:defRPr/>
            </a:pPr>
            <a:fld id="{9A142DD2-B779-BB4E-8DCA-1D9DD2BBAF5F}" type="slidenum">
              <a:rPr lang="en-US"/>
              <a:pPr>
                <a:defRPr/>
              </a:pPr>
              <a:t>‹#›</a:t>
            </a:fld>
            <a:endParaRPr lang="en-US"/>
          </a:p>
        </p:txBody>
      </p:sp>
    </p:spTree>
    <p:extLst>
      <p:ext uri="{BB962C8B-B14F-4D97-AF65-F5344CB8AC3E}">
        <p14:creationId xmlns:p14="http://schemas.microsoft.com/office/powerpoint/2010/main" val="2489506576"/>
      </p:ext>
    </p:extLst>
  </p:cSld>
  <p:clrMap bg1="lt1" tx1="dk1" bg2="lt2" tx2="dk2" accent1="accent1" accent2="accent2" accent3="accent3" accent4="accent4" accent5="accent5" accent6="accent6" hlink="hlink" folHlink="folHlink"/>
  <p:sldLayoutIdLst>
    <p:sldLayoutId id="2147483698" r:id="rId1"/>
  </p:sldLayoutIdLst>
  <p:txStyles>
    <p:titleStyle>
      <a:lvl1pPr algn="ctr" rtl="0" eaLnBrk="1" fontAlgn="base" hangingPunct="1">
        <a:spcBef>
          <a:spcPct val="0"/>
        </a:spcBef>
        <a:spcAft>
          <a:spcPct val="0"/>
        </a:spcAft>
        <a:defRPr sz="3713">
          <a:solidFill>
            <a:schemeClr val="tx2"/>
          </a:solidFill>
          <a:latin typeface="+mj-lt"/>
          <a:ea typeface="+mj-ea"/>
          <a:cs typeface="+mj-cs"/>
        </a:defRPr>
      </a:lvl1pPr>
      <a:lvl2pPr algn="ctr" rtl="0" eaLnBrk="1" fontAlgn="base" hangingPunct="1">
        <a:spcBef>
          <a:spcPct val="0"/>
        </a:spcBef>
        <a:spcAft>
          <a:spcPct val="0"/>
        </a:spcAft>
        <a:defRPr sz="3713">
          <a:solidFill>
            <a:schemeClr val="tx2"/>
          </a:solidFill>
          <a:latin typeface="Arial" charset="0"/>
          <a:ea typeface="ＭＳ Ｐゴシック" charset="-128"/>
          <a:cs typeface="ＭＳ Ｐゴシック" charset="-128"/>
        </a:defRPr>
      </a:lvl2pPr>
      <a:lvl3pPr algn="ctr" rtl="0" eaLnBrk="1" fontAlgn="base" hangingPunct="1">
        <a:spcBef>
          <a:spcPct val="0"/>
        </a:spcBef>
        <a:spcAft>
          <a:spcPct val="0"/>
        </a:spcAft>
        <a:defRPr sz="3713">
          <a:solidFill>
            <a:schemeClr val="tx2"/>
          </a:solidFill>
          <a:latin typeface="Arial" charset="0"/>
          <a:ea typeface="ＭＳ Ｐゴシック" charset="-128"/>
          <a:cs typeface="ＭＳ Ｐゴシック" charset="-128"/>
        </a:defRPr>
      </a:lvl3pPr>
      <a:lvl4pPr algn="ctr" rtl="0" eaLnBrk="1" fontAlgn="base" hangingPunct="1">
        <a:spcBef>
          <a:spcPct val="0"/>
        </a:spcBef>
        <a:spcAft>
          <a:spcPct val="0"/>
        </a:spcAft>
        <a:defRPr sz="3713">
          <a:solidFill>
            <a:schemeClr val="tx2"/>
          </a:solidFill>
          <a:latin typeface="Arial" charset="0"/>
          <a:ea typeface="ＭＳ Ｐゴシック" charset="-128"/>
          <a:cs typeface="ＭＳ Ｐゴシック" charset="-128"/>
        </a:defRPr>
      </a:lvl4pPr>
      <a:lvl5pPr algn="ctr" rtl="0" eaLnBrk="1" fontAlgn="base" hangingPunct="1">
        <a:spcBef>
          <a:spcPct val="0"/>
        </a:spcBef>
        <a:spcAft>
          <a:spcPct val="0"/>
        </a:spcAft>
        <a:defRPr sz="3713">
          <a:solidFill>
            <a:schemeClr val="tx2"/>
          </a:solidFill>
          <a:latin typeface="Arial" charset="0"/>
          <a:ea typeface="ＭＳ Ｐゴシック" charset="-128"/>
          <a:cs typeface="ＭＳ Ｐゴシック" charset="-128"/>
        </a:defRPr>
      </a:lvl5pPr>
      <a:lvl6pPr marL="385763" algn="ctr" rtl="0" eaLnBrk="1" fontAlgn="base" hangingPunct="1">
        <a:spcBef>
          <a:spcPct val="0"/>
        </a:spcBef>
        <a:spcAft>
          <a:spcPct val="0"/>
        </a:spcAft>
        <a:defRPr sz="3713">
          <a:solidFill>
            <a:schemeClr val="tx2"/>
          </a:solidFill>
          <a:latin typeface="Arial" charset="0"/>
          <a:ea typeface="ＭＳ Ｐゴシック" charset="-128"/>
          <a:cs typeface="ＭＳ Ｐゴシック" charset="-128"/>
        </a:defRPr>
      </a:lvl6pPr>
      <a:lvl7pPr marL="771525" algn="ctr" rtl="0" eaLnBrk="1" fontAlgn="base" hangingPunct="1">
        <a:spcBef>
          <a:spcPct val="0"/>
        </a:spcBef>
        <a:spcAft>
          <a:spcPct val="0"/>
        </a:spcAft>
        <a:defRPr sz="3713">
          <a:solidFill>
            <a:schemeClr val="tx2"/>
          </a:solidFill>
          <a:latin typeface="Arial" charset="0"/>
          <a:ea typeface="ＭＳ Ｐゴシック" charset="-128"/>
          <a:cs typeface="ＭＳ Ｐゴシック" charset="-128"/>
        </a:defRPr>
      </a:lvl7pPr>
      <a:lvl8pPr marL="1157288" algn="ctr" rtl="0" eaLnBrk="1" fontAlgn="base" hangingPunct="1">
        <a:spcBef>
          <a:spcPct val="0"/>
        </a:spcBef>
        <a:spcAft>
          <a:spcPct val="0"/>
        </a:spcAft>
        <a:defRPr sz="3713">
          <a:solidFill>
            <a:schemeClr val="tx2"/>
          </a:solidFill>
          <a:latin typeface="Arial" charset="0"/>
          <a:ea typeface="ＭＳ Ｐゴシック" charset="-128"/>
          <a:cs typeface="ＭＳ Ｐゴシック" charset="-128"/>
        </a:defRPr>
      </a:lvl8pPr>
      <a:lvl9pPr marL="1543050" algn="ctr" rtl="0" eaLnBrk="1" fontAlgn="base" hangingPunct="1">
        <a:spcBef>
          <a:spcPct val="0"/>
        </a:spcBef>
        <a:spcAft>
          <a:spcPct val="0"/>
        </a:spcAft>
        <a:defRPr sz="3713">
          <a:solidFill>
            <a:schemeClr val="tx2"/>
          </a:solidFill>
          <a:latin typeface="Arial" charset="0"/>
          <a:ea typeface="ＭＳ Ｐゴシック" charset="-128"/>
          <a:cs typeface="ＭＳ Ｐゴシック" charset="-128"/>
        </a:defRPr>
      </a:lvl9pPr>
    </p:titleStyle>
    <p:bodyStyle>
      <a:lvl1pPr marL="289322" indent="-289322" algn="l" rtl="0" eaLnBrk="1" fontAlgn="base" hangingPunct="1">
        <a:spcBef>
          <a:spcPct val="20000"/>
        </a:spcBef>
        <a:spcAft>
          <a:spcPct val="0"/>
        </a:spcAft>
        <a:buChar char="•"/>
        <a:defRPr sz="2700">
          <a:solidFill>
            <a:schemeClr val="tx1"/>
          </a:solidFill>
          <a:latin typeface="+mn-lt"/>
          <a:ea typeface="+mn-ea"/>
          <a:cs typeface="+mn-cs"/>
        </a:defRPr>
      </a:lvl1pPr>
      <a:lvl2pPr marL="626865" indent="-241102" algn="l" rtl="0" eaLnBrk="1" fontAlgn="base" hangingPunct="1">
        <a:spcBef>
          <a:spcPct val="20000"/>
        </a:spcBef>
        <a:spcAft>
          <a:spcPct val="0"/>
        </a:spcAft>
        <a:buChar char="–"/>
        <a:defRPr sz="2363">
          <a:solidFill>
            <a:schemeClr val="tx1"/>
          </a:solidFill>
          <a:latin typeface="+mn-lt"/>
          <a:ea typeface="+mn-ea"/>
        </a:defRPr>
      </a:lvl2pPr>
      <a:lvl3pPr marL="964406" indent="-192881" algn="l" rtl="0" eaLnBrk="1" fontAlgn="base" hangingPunct="1">
        <a:spcBef>
          <a:spcPct val="20000"/>
        </a:spcBef>
        <a:spcAft>
          <a:spcPct val="0"/>
        </a:spcAft>
        <a:buChar char="•"/>
        <a:defRPr sz="2025">
          <a:solidFill>
            <a:schemeClr val="tx1"/>
          </a:solidFill>
          <a:latin typeface="+mn-lt"/>
          <a:ea typeface="+mn-ea"/>
        </a:defRPr>
      </a:lvl3pPr>
      <a:lvl4pPr marL="1350169" indent="-192881" algn="l" rtl="0" eaLnBrk="1" fontAlgn="base" hangingPunct="1">
        <a:spcBef>
          <a:spcPct val="20000"/>
        </a:spcBef>
        <a:spcAft>
          <a:spcPct val="0"/>
        </a:spcAft>
        <a:buChar char="–"/>
        <a:defRPr sz="1688">
          <a:solidFill>
            <a:schemeClr val="tx1"/>
          </a:solidFill>
          <a:latin typeface="+mn-lt"/>
          <a:ea typeface="+mn-ea"/>
        </a:defRPr>
      </a:lvl4pPr>
      <a:lvl5pPr marL="1735931" indent="-192881" algn="l" rtl="0" eaLnBrk="1" fontAlgn="base" hangingPunct="1">
        <a:spcBef>
          <a:spcPct val="20000"/>
        </a:spcBef>
        <a:spcAft>
          <a:spcPct val="0"/>
        </a:spcAft>
        <a:buChar char="»"/>
        <a:defRPr sz="1688">
          <a:solidFill>
            <a:schemeClr val="tx1"/>
          </a:solidFill>
          <a:latin typeface="+mn-lt"/>
          <a:ea typeface="+mn-ea"/>
        </a:defRPr>
      </a:lvl5pPr>
      <a:lvl6pPr marL="2121694" indent="-192881" algn="l" rtl="0" eaLnBrk="1" fontAlgn="base" hangingPunct="1">
        <a:spcBef>
          <a:spcPct val="20000"/>
        </a:spcBef>
        <a:spcAft>
          <a:spcPct val="0"/>
        </a:spcAft>
        <a:buChar char="»"/>
        <a:defRPr sz="1688">
          <a:solidFill>
            <a:schemeClr val="tx1"/>
          </a:solidFill>
          <a:latin typeface="+mn-lt"/>
          <a:ea typeface="+mn-ea"/>
        </a:defRPr>
      </a:lvl6pPr>
      <a:lvl7pPr marL="2507456" indent="-192881" algn="l" rtl="0" eaLnBrk="1" fontAlgn="base" hangingPunct="1">
        <a:spcBef>
          <a:spcPct val="20000"/>
        </a:spcBef>
        <a:spcAft>
          <a:spcPct val="0"/>
        </a:spcAft>
        <a:buChar char="»"/>
        <a:defRPr sz="1688">
          <a:solidFill>
            <a:schemeClr val="tx1"/>
          </a:solidFill>
          <a:latin typeface="+mn-lt"/>
          <a:ea typeface="+mn-ea"/>
        </a:defRPr>
      </a:lvl7pPr>
      <a:lvl8pPr marL="2893219" indent="-192881" algn="l" rtl="0" eaLnBrk="1" fontAlgn="base" hangingPunct="1">
        <a:spcBef>
          <a:spcPct val="20000"/>
        </a:spcBef>
        <a:spcAft>
          <a:spcPct val="0"/>
        </a:spcAft>
        <a:buChar char="»"/>
        <a:defRPr sz="1688">
          <a:solidFill>
            <a:schemeClr val="tx1"/>
          </a:solidFill>
          <a:latin typeface="+mn-lt"/>
          <a:ea typeface="+mn-ea"/>
        </a:defRPr>
      </a:lvl8pPr>
      <a:lvl9pPr marL="3278981" indent="-192881" algn="l" rtl="0" eaLnBrk="1" fontAlgn="base" hangingPunct="1">
        <a:spcBef>
          <a:spcPct val="20000"/>
        </a:spcBef>
        <a:spcAft>
          <a:spcPct val="0"/>
        </a:spcAft>
        <a:buChar char="»"/>
        <a:defRPr sz="1688">
          <a:solidFill>
            <a:schemeClr val="tx1"/>
          </a:solidFill>
          <a:latin typeface="+mn-lt"/>
          <a:ea typeface="+mn-ea"/>
        </a:defRPr>
      </a:lvl9pPr>
    </p:bodyStyle>
    <p:otherStyle>
      <a:defPPr>
        <a:defRPr lang="en-US"/>
      </a:defPPr>
      <a:lvl1pPr marL="0" algn="l" defTabSz="385763" rtl="0" eaLnBrk="1" latinLnBrk="0" hangingPunct="1">
        <a:defRPr sz="1519" kern="1200">
          <a:solidFill>
            <a:schemeClr val="tx1"/>
          </a:solidFill>
          <a:latin typeface="+mn-lt"/>
          <a:ea typeface="+mn-ea"/>
          <a:cs typeface="+mn-cs"/>
        </a:defRPr>
      </a:lvl1pPr>
      <a:lvl2pPr marL="385763" algn="l" defTabSz="385763" rtl="0" eaLnBrk="1" latinLnBrk="0" hangingPunct="1">
        <a:defRPr sz="1519" kern="1200">
          <a:solidFill>
            <a:schemeClr val="tx1"/>
          </a:solidFill>
          <a:latin typeface="+mn-lt"/>
          <a:ea typeface="+mn-ea"/>
          <a:cs typeface="+mn-cs"/>
        </a:defRPr>
      </a:lvl2pPr>
      <a:lvl3pPr marL="771525" algn="l" defTabSz="385763" rtl="0" eaLnBrk="1" latinLnBrk="0" hangingPunct="1">
        <a:defRPr sz="1519" kern="1200">
          <a:solidFill>
            <a:schemeClr val="tx1"/>
          </a:solidFill>
          <a:latin typeface="+mn-lt"/>
          <a:ea typeface="+mn-ea"/>
          <a:cs typeface="+mn-cs"/>
        </a:defRPr>
      </a:lvl3pPr>
      <a:lvl4pPr marL="1157288" algn="l" defTabSz="385763" rtl="0" eaLnBrk="1" latinLnBrk="0" hangingPunct="1">
        <a:defRPr sz="1519" kern="1200">
          <a:solidFill>
            <a:schemeClr val="tx1"/>
          </a:solidFill>
          <a:latin typeface="+mn-lt"/>
          <a:ea typeface="+mn-ea"/>
          <a:cs typeface="+mn-cs"/>
        </a:defRPr>
      </a:lvl4pPr>
      <a:lvl5pPr marL="1543050" algn="l" defTabSz="385763" rtl="0" eaLnBrk="1" latinLnBrk="0" hangingPunct="1">
        <a:defRPr sz="1519" kern="1200">
          <a:solidFill>
            <a:schemeClr val="tx1"/>
          </a:solidFill>
          <a:latin typeface="+mn-lt"/>
          <a:ea typeface="+mn-ea"/>
          <a:cs typeface="+mn-cs"/>
        </a:defRPr>
      </a:lvl5pPr>
      <a:lvl6pPr marL="1928813" algn="l" defTabSz="385763" rtl="0" eaLnBrk="1" latinLnBrk="0" hangingPunct="1">
        <a:defRPr sz="1519" kern="1200">
          <a:solidFill>
            <a:schemeClr val="tx1"/>
          </a:solidFill>
          <a:latin typeface="+mn-lt"/>
          <a:ea typeface="+mn-ea"/>
          <a:cs typeface="+mn-cs"/>
        </a:defRPr>
      </a:lvl6pPr>
      <a:lvl7pPr marL="2314575" algn="l" defTabSz="385763" rtl="0" eaLnBrk="1" latinLnBrk="0" hangingPunct="1">
        <a:defRPr sz="1519" kern="1200">
          <a:solidFill>
            <a:schemeClr val="tx1"/>
          </a:solidFill>
          <a:latin typeface="+mn-lt"/>
          <a:ea typeface="+mn-ea"/>
          <a:cs typeface="+mn-cs"/>
        </a:defRPr>
      </a:lvl7pPr>
      <a:lvl8pPr marL="2700338" algn="l" defTabSz="385763" rtl="0" eaLnBrk="1" latinLnBrk="0" hangingPunct="1">
        <a:defRPr sz="1519" kern="1200">
          <a:solidFill>
            <a:schemeClr val="tx1"/>
          </a:solidFill>
          <a:latin typeface="+mn-lt"/>
          <a:ea typeface="+mn-ea"/>
          <a:cs typeface="+mn-cs"/>
        </a:defRPr>
      </a:lvl8pPr>
      <a:lvl9pPr marL="3086100" algn="l" defTabSz="385763" rtl="0" eaLnBrk="1" latinLnBrk="0" hangingPunct="1">
        <a:defRPr sz="1519"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07231" y="365126"/>
            <a:ext cx="8872538"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07231" y="1825625"/>
            <a:ext cx="887253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07231" y="6356352"/>
            <a:ext cx="2314575"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DE79-268F-4C1A-8933-263129D2AF90}" type="datetimeFigureOut">
              <a:rPr lang="en-US" dirty="0"/>
              <a:t>9/28/2026</a:t>
            </a:fld>
            <a:endParaRPr lang="en-US" dirty="0"/>
          </a:p>
        </p:txBody>
      </p:sp>
      <p:sp>
        <p:nvSpPr>
          <p:cNvPr id="5" name="Footer Placeholder 4"/>
          <p:cNvSpPr>
            <a:spLocks noGrp="1"/>
          </p:cNvSpPr>
          <p:nvPr>
            <p:ph type="ftr" sz="quarter" idx="3"/>
          </p:nvPr>
        </p:nvSpPr>
        <p:spPr>
          <a:xfrm>
            <a:off x="3407569" y="6356352"/>
            <a:ext cx="3471863"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7265194" y="6356352"/>
            <a:ext cx="2314575"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71232489"/>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38AE1D-6E3D-D5AB-AEB7-95589202919B}"/>
              </a:ext>
            </a:extLst>
          </p:cNvPr>
          <p:cNvSpPr>
            <a:spLocks noGrp="1"/>
          </p:cNvSpPr>
          <p:nvPr>
            <p:ph type="title"/>
          </p:nvPr>
        </p:nvSpPr>
        <p:spPr>
          <a:xfrm>
            <a:off x="707231" y="365126"/>
            <a:ext cx="8872538"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99D7FC-75CE-FAD5-FED5-C374767ACD9B}"/>
              </a:ext>
            </a:extLst>
          </p:cNvPr>
          <p:cNvSpPr>
            <a:spLocks noGrp="1"/>
          </p:cNvSpPr>
          <p:nvPr>
            <p:ph type="body" idx="1"/>
          </p:nvPr>
        </p:nvSpPr>
        <p:spPr>
          <a:xfrm>
            <a:off x="707231" y="1825625"/>
            <a:ext cx="887253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433240-49A8-BFF5-A083-1ADCD5497A34}"/>
              </a:ext>
            </a:extLst>
          </p:cNvPr>
          <p:cNvSpPr>
            <a:spLocks noGrp="1"/>
          </p:cNvSpPr>
          <p:nvPr>
            <p:ph type="dt" sz="half" idx="2"/>
          </p:nvPr>
        </p:nvSpPr>
        <p:spPr>
          <a:xfrm>
            <a:off x="707231" y="6356351"/>
            <a:ext cx="2314575" cy="365125"/>
          </a:xfrm>
          <a:prstGeom prst="rect">
            <a:avLst/>
          </a:prstGeom>
        </p:spPr>
        <p:txBody>
          <a:bodyPr vert="horz" lIns="91440" tIns="45720" rIns="91440" bIns="45720" rtlCol="0" anchor="ctr"/>
          <a:lstStyle>
            <a:lvl1pPr algn="l">
              <a:defRPr sz="1013">
                <a:solidFill>
                  <a:schemeClr val="tx1">
                    <a:tint val="82000"/>
                  </a:schemeClr>
                </a:solidFill>
              </a:defRPr>
            </a:lvl1pPr>
          </a:lstStyle>
          <a:p>
            <a:fld id="{65F9878C-6757-4232-AE7D-EBC003C63B6A}" type="datetimeFigureOut">
              <a:rPr lang="en-US" smtClean="0"/>
              <a:t>9/28/2026</a:t>
            </a:fld>
            <a:endParaRPr lang="en-US"/>
          </a:p>
        </p:txBody>
      </p:sp>
      <p:sp>
        <p:nvSpPr>
          <p:cNvPr id="5" name="Footer Placeholder 4">
            <a:extLst>
              <a:ext uri="{FF2B5EF4-FFF2-40B4-BE49-F238E27FC236}">
                <a16:creationId xmlns:a16="http://schemas.microsoft.com/office/drawing/2014/main" id="{EB4F93A5-95B3-B598-E9AF-9909F8D16DF3}"/>
              </a:ext>
            </a:extLst>
          </p:cNvPr>
          <p:cNvSpPr>
            <a:spLocks noGrp="1"/>
          </p:cNvSpPr>
          <p:nvPr>
            <p:ph type="ftr" sz="quarter" idx="3"/>
          </p:nvPr>
        </p:nvSpPr>
        <p:spPr>
          <a:xfrm>
            <a:off x="3407569" y="6356351"/>
            <a:ext cx="3471863" cy="365125"/>
          </a:xfrm>
          <a:prstGeom prst="rect">
            <a:avLst/>
          </a:prstGeom>
        </p:spPr>
        <p:txBody>
          <a:bodyPr vert="horz" lIns="91440" tIns="45720" rIns="91440" bIns="45720" rtlCol="0" anchor="ctr"/>
          <a:lstStyle>
            <a:lvl1pPr algn="ctr">
              <a:defRPr sz="1013">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F8D7FF4-3FA1-41D6-D827-D30D2A7A04F9}"/>
              </a:ext>
            </a:extLst>
          </p:cNvPr>
          <p:cNvSpPr>
            <a:spLocks noGrp="1"/>
          </p:cNvSpPr>
          <p:nvPr>
            <p:ph type="sldNum" sz="quarter" idx="4"/>
          </p:nvPr>
        </p:nvSpPr>
        <p:spPr>
          <a:xfrm>
            <a:off x="7265194" y="6356351"/>
            <a:ext cx="2314575" cy="365125"/>
          </a:xfrm>
          <a:prstGeom prst="rect">
            <a:avLst/>
          </a:prstGeom>
        </p:spPr>
        <p:txBody>
          <a:bodyPr vert="horz" lIns="91440" tIns="45720" rIns="91440" bIns="45720" rtlCol="0" anchor="ctr"/>
          <a:lstStyle>
            <a:lvl1pPr algn="r">
              <a:defRPr sz="1013">
                <a:solidFill>
                  <a:schemeClr val="tx1">
                    <a:tint val="82000"/>
                  </a:schemeClr>
                </a:solidFill>
              </a:defRPr>
            </a:lvl1pPr>
          </a:lstStyle>
          <a:p>
            <a:fld id="{6F01DE9B-5EAF-41B9-99DD-B0707B6B3165}" type="slidenum">
              <a:rPr lang="en-US" smtClean="0"/>
              <a:t>‹#›</a:t>
            </a:fld>
            <a:endParaRPr lang="en-US"/>
          </a:p>
        </p:txBody>
      </p:sp>
    </p:spTree>
    <p:extLst>
      <p:ext uri="{BB962C8B-B14F-4D97-AF65-F5344CB8AC3E}">
        <p14:creationId xmlns:p14="http://schemas.microsoft.com/office/powerpoint/2010/main" val="3588282202"/>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771571" rtl="0" eaLnBrk="1" latinLnBrk="0" hangingPunct="1">
        <a:lnSpc>
          <a:spcPct val="90000"/>
        </a:lnSpc>
        <a:spcBef>
          <a:spcPct val="0"/>
        </a:spcBef>
        <a:buNone/>
        <a:defRPr sz="3713" kern="1200">
          <a:solidFill>
            <a:schemeClr val="tx1"/>
          </a:solidFill>
          <a:latin typeface="+mj-lt"/>
          <a:ea typeface="+mj-ea"/>
          <a:cs typeface="+mj-cs"/>
        </a:defRPr>
      </a:lvl1pPr>
    </p:titleStyle>
    <p:bodyStyle>
      <a:lvl1pPr marL="192893" indent="-192893" algn="l" defTabSz="771571" rtl="0" eaLnBrk="1" latinLnBrk="0" hangingPunct="1">
        <a:lnSpc>
          <a:spcPct val="90000"/>
        </a:lnSpc>
        <a:spcBef>
          <a:spcPts val="844"/>
        </a:spcBef>
        <a:buFont typeface="Arial" panose="020B0604020202020204" pitchFamily="34" charset="0"/>
        <a:buChar char="•"/>
        <a:defRPr sz="2363" kern="1200">
          <a:solidFill>
            <a:schemeClr val="tx1"/>
          </a:solidFill>
          <a:latin typeface="+mn-lt"/>
          <a:ea typeface="+mn-ea"/>
          <a:cs typeface="+mn-cs"/>
        </a:defRPr>
      </a:lvl1pPr>
      <a:lvl2pPr marL="578678" indent="-192893" algn="l" defTabSz="771571" rtl="0" eaLnBrk="1" latinLnBrk="0" hangingPunct="1">
        <a:lnSpc>
          <a:spcPct val="90000"/>
        </a:lnSpc>
        <a:spcBef>
          <a:spcPts val="422"/>
        </a:spcBef>
        <a:buFont typeface="Arial" panose="020B0604020202020204" pitchFamily="34" charset="0"/>
        <a:buChar char="•"/>
        <a:defRPr sz="2025" kern="1200">
          <a:solidFill>
            <a:schemeClr val="tx1"/>
          </a:solidFill>
          <a:latin typeface="+mn-lt"/>
          <a:ea typeface="+mn-ea"/>
          <a:cs typeface="+mn-cs"/>
        </a:defRPr>
      </a:lvl2pPr>
      <a:lvl3pPr marL="964463" indent="-192893" algn="l" defTabSz="771571" rtl="0" eaLnBrk="1" latinLnBrk="0" hangingPunct="1">
        <a:lnSpc>
          <a:spcPct val="90000"/>
        </a:lnSpc>
        <a:spcBef>
          <a:spcPts val="422"/>
        </a:spcBef>
        <a:buFont typeface="Arial" panose="020B0604020202020204" pitchFamily="34" charset="0"/>
        <a:buChar char="•"/>
        <a:defRPr sz="1688" kern="1200">
          <a:solidFill>
            <a:schemeClr val="tx1"/>
          </a:solidFill>
          <a:latin typeface="+mn-lt"/>
          <a:ea typeface="+mn-ea"/>
          <a:cs typeface="+mn-cs"/>
        </a:defRPr>
      </a:lvl3pPr>
      <a:lvl4pPr marL="1350249" indent="-192893" algn="l" defTabSz="771571"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4pPr>
      <a:lvl5pPr marL="1736034" indent="-192893" algn="l" defTabSz="771571"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5pPr>
      <a:lvl6pPr marL="2121819" indent="-192893" algn="l" defTabSz="771571"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6pPr>
      <a:lvl7pPr marL="2507605" indent="-192893" algn="l" defTabSz="771571"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7pPr>
      <a:lvl8pPr marL="2893390" indent="-192893" algn="l" defTabSz="771571"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8pPr>
      <a:lvl9pPr marL="3279176" indent="-192893" algn="l" defTabSz="771571" rtl="0" eaLnBrk="1" latinLnBrk="0" hangingPunct="1">
        <a:lnSpc>
          <a:spcPct val="90000"/>
        </a:lnSpc>
        <a:spcBef>
          <a:spcPts val="422"/>
        </a:spcBef>
        <a:buFont typeface="Arial" panose="020B0604020202020204" pitchFamily="34" charset="0"/>
        <a:buChar char="•"/>
        <a:defRPr sz="1519" kern="1200">
          <a:solidFill>
            <a:schemeClr val="tx1"/>
          </a:solidFill>
          <a:latin typeface="+mn-lt"/>
          <a:ea typeface="+mn-ea"/>
          <a:cs typeface="+mn-cs"/>
        </a:defRPr>
      </a:lvl9pPr>
    </p:bodyStyle>
    <p:otherStyle>
      <a:defPPr>
        <a:defRPr lang="en-US"/>
      </a:defPPr>
      <a:lvl1pPr marL="0" algn="l" defTabSz="771571" rtl="0" eaLnBrk="1" latinLnBrk="0" hangingPunct="1">
        <a:defRPr sz="1519" kern="1200">
          <a:solidFill>
            <a:schemeClr val="tx1"/>
          </a:solidFill>
          <a:latin typeface="+mn-lt"/>
          <a:ea typeface="+mn-ea"/>
          <a:cs typeface="+mn-cs"/>
        </a:defRPr>
      </a:lvl1pPr>
      <a:lvl2pPr marL="385785" algn="l" defTabSz="771571" rtl="0" eaLnBrk="1" latinLnBrk="0" hangingPunct="1">
        <a:defRPr sz="1519" kern="1200">
          <a:solidFill>
            <a:schemeClr val="tx1"/>
          </a:solidFill>
          <a:latin typeface="+mn-lt"/>
          <a:ea typeface="+mn-ea"/>
          <a:cs typeface="+mn-cs"/>
        </a:defRPr>
      </a:lvl2pPr>
      <a:lvl3pPr marL="771571" algn="l" defTabSz="771571" rtl="0" eaLnBrk="1" latinLnBrk="0" hangingPunct="1">
        <a:defRPr sz="1519" kern="1200">
          <a:solidFill>
            <a:schemeClr val="tx1"/>
          </a:solidFill>
          <a:latin typeface="+mn-lt"/>
          <a:ea typeface="+mn-ea"/>
          <a:cs typeface="+mn-cs"/>
        </a:defRPr>
      </a:lvl3pPr>
      <a:lvl4pPr marL="1157356" algn="l" defTabSz="771571" rtl="0" eaLnBrk="1" latinLnBrk="0" hangingPunct="1">
        <a:defRPr sz="1519" kern="1200">
          <a:solidFill>
            <a:schemeClr val="tx1"/>
          </a:solidFill>
          <a:latin typeface="+mn-lt"/>
          <a:ea typeface="+mn-ea"/>
          <a:cs typeface="+mn-cs"/>
        </a:defRPr>
      </a:lvl4pPr>
      <a:lvl5pPr marL="1543141" algn="l" defTabSz="771571" rtl="0" eaLnBrk="1" latinLnBrk="0" hangingPunct="1">
        <a:defRPr sz="1519" kern="1200">
          <a:solidFill>
            <a:schemeClr val="tx1"/>
          </a:solidFill>
          <a:latin typeface="+mn-lt"/>
          <a:ea typeface="+mn-ea"/>
          <a:cs typeface="+mn-cs"/>
        </a:defRPr>
      </a:lvl5pPr>
      <a:lvl6pPr marL="1928927" algn="l" defTabSz="771571" rtl="0" eaLnBrk="1" latinLnBrk="0" hangingPunct="1">
        <a:defRPr sz="1519" kern="1200">
          <a:solidFill>
            <a:schemeClr val="tx1"/>
          </a:solidFill>
          <a:latin typeface="+mn-lt"/>
          <a:ea typeface="+mn-ea"/>
          <a:cs typeface="+mn-cs"/>
        </a:defRPr>
      </a:lvl6pPr>
      <a:lvl7pPr marL="2314712" algn="l" defTabSz="771571" rtl="0" eaLnBrk="1" latinLnBrk="0" hangingPunct="1">
        <a:defRPr sz="1519" kern="1200">
          <a:solidFill>
            <a:schemeClr val="tx1"/>
          </a:solidFill>
          <a:latin typeface="+mn-lt"/>
          <a:ea typeface="+mn-ea"/>
          <a:cs typeface="+mn-cs"/>
        </a:defRPr>
      </a:lvl7pPr>
      <a:lvl8pPr marL="2700498" algn="l" defTabSz="771571" rtl="0" eaLnBrk="1" latinLnBrk="0" hangingPunct="1">
        <a:defRPr sz="1519" kern="1200">
          <a:solidFill>
            <a:schemeClr val="tx1"/>
          </a:solidFill>
          <a:latin typeface="+mn-lt"/>
          <a:ea typeface="+mn-ea"/>
          <a:cs typeface="+mn-cs"/>
        </a:defRPr>
      </a:lvl8pPr>
      <a:lvl9pPr marL="3086283" algn="l" defTabSz="771571" rtl="0" eaLnBrk="1" latinLnBrk="0" hangingPunct="1">
        <a:defRPr sz="151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image" Target="../media/image8.jpeg"/><Relationship Id="rId1" Type="http://schemas.openxmlformats.org/officeDocument/2006/relationships/slideLayout" Target="../slideLayouts/slideLayout53.xml"/><Relationship Id="rId6" Type="http://schemas.openxmlformats.org/officeDocument/2006/relationships/image" Target="../media/image11.jpeg"/><Relationship Id="rId5" Type="http://schemas.openxmlformats.org/officeDocument/2006/relationships/image" Target="../media/image10.png"/><Relationship Id="rId4" Type="http://schemas.microsoft.com/office/2007/relationships/hdphoto" Target="../media/hdphoto1.wdp"/><Relationship Id="rId9" Type="http://schemas.openxmlformats.org/officeDocument/2006/relationships/image" Target="../media/image14.jpeg"/></Relationships>
</file>

<file path=ppt/slides/_rels/slide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9.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29.xml"/><Relationship Id="rId5" Type="http://schemas.openxmlformats.org/officeDocument/2006/relationships/image" Target="../media/image20.png"/><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0.png"/><Relationship Id="rId1" Type="http://schemas.openxmlformats.org/officeDocument/2006/relationships/slideLayout" Target="../slideLayouts/slideLayout29.xml"/><Relationship Id="rId4" Type="http://schemas.openxmlformats.org/officeDocument/2006/relationships/image" Target="../media/image25.jp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58.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8.jpeg"/><Relationship Id="rId1" Type="http://schemas.openxmlformats.org/officeDocument/2006/relationships/slideLayout" Target="../slideLayouts/slideLayout35.xml"/><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35.xml"/><Relationship Id="rId6" Type="http://schemas.openxmlformats.org/officeDocument/2006/relationships/image" Target="../media/image10.png"/><Relationship Id="rId5" Type="http://schemas.openxmlformats.org/officeDocument/2006/relationships/image" Target="../media/image33.jpeg"/><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file://localhost/Users/scottsteppan/Word%20files/Teaching/Natural%20History%20London/PPt/landscape-1462868309-kew-gardens.jpg" TargetMode="External"/><Relationship Id="rId2" Type="http://schemas.openxmlformats.org/officeDocument/2006/relationships/image" Target="../media/image34.jpg"/><Relationship Id="rId1" Type="http://schemas.openxmlformats.org/officeDocument/2006/relationships/slideLayout" Target="../slideLayouts/slideLayout35.xml"/><Relationship Id="rId6" Type="http://schemas.openxmlformats.org/officeDocument/2006/relationships/image" Target="../media/image10.png"/><Relationship Id="rId5" Type="http://schemas.openxmlformats.org/officeDocument/2006/relationships/image" Target="file://localhost/Users/scottsteppan/Word%20files/Teaching/Natural%20History%20London/London%202019/2021%20proposal/Kew%20carnivorous%20zone%208%20med%20IMG_1680.jpg" TargetMode="External"/><Relationship Id="rId4" Type="http://schemas.openxmlformats.org/officeDocument/2006/relationships/image" Target="../media/image35.jpg"/></Relationships>
</file>

<file path=ppt/slides/_rels/slide12.xml.rels><?xml version="1.0" encoding="UTF-8" standalone="yes"?>
<Relationships xmlns="http://schemas.openxmlformats.org/package/2006/relationships"><Relationship Id="rId3" Type="http://schemas.openxmlformats.org/officeDocument/2006/relationships/image" Target="file://localhost/Users/scottsteppan/Word%20files/Teaching/Natural%20History%20London/PPt/Down%20house%20galleryn070847.jpg" TargetMode="External"/><Relationship Id="rId2" Type="http://schemas.openxmlformats.org/officeDocument/2006/relationships/image" Target="../media/image36.jpg"/><Relationship Id="rId1" Type="http://schemas.openxmlformats.org/officeDocument/2006/relationships/slideLayout" Target="../slideLayouts/slideLayout35.xml"/><Relationship Id="rId6" Type="http://schemas.openxmlformats.org/officeDocument/2006/relationships/image" Target="../media/image10.png"/><Relationship Id="rId5" Type="http://schemas.openxmlformats.org/officeDocument/2006/relationships/image" Target="file://localhost/Users/scottsteppan/Word%20files/Teaching/Natural%20History%20London/PPt/Down%20Hosue%20gallerythestudy.jpg" TargetMode="External"/><Relationship Id="rId4" Type="http://schemas.openxmlformats.org/officeDocument/2006/relationships/image" Target="../media/image37.jp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8.jpeg"/><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xml"/><Relationship Id="rId1" Type="http://schemas.openxmlformats.org/officeDocument/2006/relationships/slideLayout" Target="../slideLayouts/slideLayout5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6.jpg"/><Relationship Id="rId7" Type="http://schemas.openxmlformats.org/officeDocument/2006/relationships/image" Target="../media/image45.png"/><Relationship Id="rId2" Type="http://schemas.openxmlformats.org/officeDocument/2006/relationships/notesSlide" Target="../notesSlides/notesSlide2.xml"/><Relationship Id="rId1" Type="http://schemas.openxmlformats.org/officeDocument/2006/relationships/slideLayout" Target="../slideLayouts/slideLayout58.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file://localhost/Users/scottsteppan/Word%20files/Teaching/Natural%20History%20London/PPt/Down%20house%20galleryn070847.jpg" TargetMode="External"/><Relationship Id="rId9" Type="http://schemas.openxmlformats.org/officeDocument/2006/relationships/image" Target="../media/image4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8" Type="http://schemas.openxmlformats.org/officeDocument/2006/relationships/image" Target="../media/image51.emf"/><Relationship Id="rId3" Type="http://schemas.openxmlformats.org/officeDocument/2006/relationships/image" Target="../media/image50.png"/><Relationship Id="rId7" Type="http://schemas.openxmlformats.org/officeDocument/2006/relationships/hyperlink" Target="mailto:ngrosario@fsu.edu" TargetMode="External"/><Relationship Id="rId2" Type="http://schemas.openxmlformats.org/officeDocument/2006/relationships/notesSlide" Target="../notesSlides/notesSlide4.xml"/><Relationship Id="rId1" Type="http://schemas.openxmlformats.org/officeDocument/2006/relationships/slideLayout" Target="../slideLayouts/slideLayout21.xml"/><Relationship Id="rId6" Type="http://schemas.openxmlformats.org/officeDocument/2006/relationships/hyperlink" Target="https://international.fsu.edu/" TargetMode="External"/><Relationship Id="rId5" Type="http://schemas.openxmlformats.org/officeDocument/2006/relationships/hyperlink" Target="mailto:advisor@bio.fsu.edu" TargetMode="External"/><Relationship Id="rId4" Type="http://schemas.openxmlformats.org/officeDocument/2006/relationships/hyperlink" Target="mailto:steppan@bio.fsu.edu"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3.pn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4" name="Picture 8" descr="Image">
            <a:extLst>
              <a:ext uri="{FF2B5EF4-FFF2-40B4-BE49-F238E27FC236}">
                <a16:creationId xmlns:a16="http://schemas.microsoft.com/office/drawing/2014/main" id="{8A5045E9-4BA6-71B8-9C31-5D92D8C58B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9844" y="1667835"/>
            <a:ext cx="4018045" cy="301353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DA02CA5-48CB-2093-A395-86484A3951F3}"/>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Lst>
          </a:blip>
          <a:srcRect l="11589" t="34681" r="26713" b="10226"/>
          <a:stretch>
            <a:fillRect/>
          </a:stretch>
        </p:blipFill>
        <p:spPr>
          <a:xfrm>
            <a:off x="3044536" y="3944756"/>
            <a:ext cx="3657600" cy="2352135"/>
          </a:xfrm>
          <a:prstGeom prst="rect">
            <a:avLst/>
          </a:prstGeom>
        </p:spPr>
      </p:pic>
      <p:sp>
        <p:nvSpPr>
          <p:cNvPr id="10" name="TextBox 9">
            <a:extLst>
              <a:ext uri="{FF2B5EF4-FFF2-40B4-BE49-F238E27FC236}">
                <a16:creationId xmlns:a16="http://schemas.microsoft.com/office/drawing/2014/main" id="{C5C23874-89E8-053E-CE42-22EF0B4FD906}"/>
              </a:ext>
            </a:extLst>
          </p:cNvPr>
          <p:cNvSpPr txBox="1"/>
          <p:nvPr/>
        </p:nvSpPr>
        <p:spPr>
          <a:xfrm>
            <a:off x="4940703" y="798221"/>
            <a:ext cx="5258279" cy="590931"/>
          </a:xfrm>
          <a:prstGeom prst="rect">
            <a:avLst/>
          </a:prstGeom>
          <a:noFill/>
        </p:spPr>
        <p:txBody>
          <a:bodyPr wrap="square">
            <a:spAutoFit/>
          </a:bodyPr>
          <a:lstStyle/>
          <a:p>
            <a:pPr>
              <a:lnSpc>
                <a:spcPct val="80000"/>
              </a:lnSpc>
            </a:pPr>
            <a:r>
              <a:rPr lang="en-US" sz="4050" b="1" cap="small" dirty="0">
                <a:solidFill>
                  <a:srgbClr val="782F40"/>
                </a:solidFill>
                <a:latin typeface="Gill Sans MT" panose="020B0502020104020203" pitchFamily="34" charset="77"/>
                <a:cs typeface="Abadi MT Condensed Light"/>
              </a:rPr>
              <a:t>Biology in London</a:t>
            </a:r>
          </a:p>
        </p:txBody>
      </p:sp>
      <p:pic>
        <p:nvPicPr>
          <p:cNvPr id="11" name="Picture 10" descr="A black background with red text&#10;&#10;AI-generated content may be incorrect.">
            <a:extLst>
              <a:ext uri="{FF2B5EF4-FFF2-40B4-BE49-F238E27FC236}">
                <a16:creationId xmlns:a16="http://schemas.microsoft.com/office/drawing/2014/main" id="{A602A21A-4A9D-A34B-1955-D07F1DD4F6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 y="497653"/>
            <a:ext cx="5115885" cy="1203607"/>
          </a:xfrm>
          <a:prstGeom prst="rect">
            <a:avLst/>
          </a:prstGeom>
        </p:spPr>
      </p:pic>
      <p:pic>
        <p:nvPicPr>
          <p:cNvPr id="4112" name="Picture 16">
            <a:extLst>
              <a:ext uri="{FF2B5EF4-FFF2-40B4-BE49-F238E27FC236}">
                <a16:creationId xmlns:a16="http://schemas.microsoft.com/office/drawing/2014/main" id="{B341E294-2E89-40C6-8846-7F26FCB247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 y="3841505"/>
            <a:ext cx="3304308" cy="248071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C0DD3B95-A4A8-B68F-33C2-72189495E1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33734" y="1667835"/>
            <a:ext cx="3357423" cy="252058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4171715-A348-3423-E4DD-1E29938B3D02}"/>
              </a:ext>
            </a:extLst>
          </p:cNvPr>
          <p:cNvPicPr>
            <a:picLocks noChangeAspect="1"/>
          </p:cNvPicPr>
          <p:nvPr/>
        </p:nvPicPr>
        <p:blipFill>
          <a:blip r:embed="rId8"/>
          <a:srcRect l="20427" r="7548"/>
          <a:stretch>
            <a:fillRect/>
          </a:stretch>
        </p:blipFill>
        <p:spPr>
          <a:xfrm>
            <a:off x="-1" y="1667837"/>
            <a:ext cx="2940627" cy="2327054"/>
          </a:xfrm>
          <a:prstGeom prst="rect">
            <a:avLst/>
          </a:prstGeom>
        </p:spPr>
      </p:pic>
      <p:pic>
        <p:nvPicPr>
          <p:cNvPr id="4106" name="Picture 10" descr="Default location for the short description/testimonials of each picture">
            <a:extLst>
              <a:ext uri="{FF2B5EF4-FFF2-40B4-BE49-F238E27FC236}">
                <a16:creationId xmlns:a16="http://schemas.microsoft.com/office/drawing/2014/main" id="{77ABBFD3-43E1-B281-F12D-BA97C6A65D0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b="25202"/>
          <a:stretch>
            <a:fillRect/>
          </a:stretch>
        </p:blipFill>
        <p:spPr bwMode="auto">
          <a:xfrm>
            <a:off x="6691744" y="3929870"/>
            <a:ext cx="3595255" cy="2392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3699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41592" y="765363"/>
            <a:ext cx="7443692" cy="507831"/>
          </a:xfrm>
          <a:prstGeom prst="rect">
            <a:avLst/>
          </a:prstGeom>
          <a:noFill/>
        </p:spPr>
        <p:txBody>
          <a:bodyPr wrap="square" rtlCol="0">
            <a:spAutoFit/>
          </a:bodyPr>
          <a:lstStyle/>
          <a:p>
            <a:r>
              <a:rPr lang="en-US" sz="2700" dirty="0">
                <a:latin typeface="Arial"/>
              </a:rPr>
              <a:t>Biology in London Program Summer 2027</a:t>
            </a:r>
          </a:p>
        </p:txBody>
      </p:sp>
      <p:cxnSp>
        <p:nvCxnSpPr>
          <p:cNvPr id="6" name="Straight Connector 5"/>
          <p:cNvCxnSpPr>
            <a:cxnSpLocks/>
          </p:cNvCxnSpPr>
          <p:nvPr/>
        </p:nvCxnSpPr>
        <p:spPr>
          <a:xfrm>
            <a:off x="307560" y="1258767"/>
            <a:ext cx="9411715"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84634" y="1461033"/>
            <a:ext cx="8973884" cy="1442959"/>
          </a:xfrm>
          <a:prstGeom prst="rect">
            <a:avLst/>
          </a:prstGeom>
          <a:noFill/>
        </p:spPr>
        <p:txBody>
          <a:bodyPr wrap="square" rtlCol="0">
            <a:spAutoFit/>
          </a:bodyPr>
          <a:lstStyle/>
          <a:p>
            <a:pPr marL="289339" indent="-289339">
              <a:buFont typeface="Arial"/>
              <a:buChar char="•"/>
            </a:pPr>
            <a:r>
              <a:rPr lang="en-US" sz="2194" dirty="0">
                <a:latin typeface="+mj-lt"/>
              </a:rPr>
              <a:t>A departmental program targeted to majors during the summer in London</a:t>
            </a:r>
          </a:p>
          <a:p>
            <a:pPr marL="289339" indent="-289339">
              <a:buFont typeface="Arial"/>
              <a:buChar char="•"/>
            </a:pPr>
            <a:r>
              <a:rPr lang="en-US" sz="2194" dirty="0">
                <a:latin typeface="+mj-lt"/>
              </a:rPr>
              <a:t>Two upper division classes, offered concurrently over six weeks (June 17 </a:t>
            </a:r>
            <a:r>
              <a:rPr lang="mr-IN" sz="2194" dirty="0">
                <a:latin typeface="+mj-lt"/>
              </a:rPr>
              <a:t>–</a:t>
            </a:r>
            <a:r>
              <a:rPr lang="en-US" sz="2194" dirty="0">
                <a:latin typeface="+mj-lt"/>
              </a:rPr>
              <a:t> July 25)</a:t>
            </a:r>
          </a:p>
          <a:p>
            <a:pPr marL="289339" indent="-289339">
              <a:buFont typeface="Arial"/>
              <a:buChar char="•"/>
            </a:pPr>
            <a:r>
              <a:rPr lang="en-US" sz="2194" dirty="0">
                <a:latin typeface="+mj-lt"/>
              </a:rPr>
              <a:t>Open to non-majors as well</a:t>
            </a:r>
          </a:p>
        </p:txBody>
      </p:sp>
      <p:pic>
        <p:nvPicPr>
          <p:cNvPr id="2050" name="Picture 2" descr="Image">
            <a:extLst>
              <a:ext uri="{FF2B5EF4-FFF2-40B4-BE49-F238E27FC236}">
                <a16:creationId xmlns:a16="http://schemas.microsoft.com/office/drawing/2014/main" id="{252C11B1-D9DF-199B-F7F7-5DF6E3A844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62486"/>
            <a:ext cx="10287000" cy="28597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1814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AE4BE-7EE4-63AD-3479-B282D731343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6FC1411-993D-0BF0-A674-F121C0C04EC8}"/>
              </a:ext>
            </a:extLst>
          </p:cNvPr>
          <p:cNvSpPr txBox="1"/>
          <p:nvPr/>
        </p:nvSpPr>
        <p:spPr>
          <a:xfrm>
            <a:off x="541592" y="765363"/>
            <a:ext cx="6872812" cy="507831"/>
          </a:xfrm>
          <a:prstGeom prst="rect">
            <a:avLst/>
          </a:prstGeom>
          <a:noFill/>
        </p:spPr>
        <p:txBody>
          <a:bodyPr wrap="square" rtlCol="0">
            <a:spAutoFit/>
          </a:bodyPr>
          <a:lstStyle/>
          <a:p>
            <a:r>
              <a:rPr lang="en-US" sz="2700" dirty="0">
                <a:latin typeface="Arial"/>
              </a:rPr>
              <a:t>Biology in London Program Summer 2027</a:t>
            </a:r>
          </a:p>
        </p:txBody>
      </p:sp>
      <p:cxnSp>
        <p:nvCxnSpPr>
          <p:cNvPr id="6" name="Straight Connector 5">
            <a:extLst>
              <a:ext uri="{FF2B5EF4-FFF2-40B4-BE49-F238E27FC236}">
                <a16:creationId xmlns:a16="http://schemas.microsoft.com/office/drawing/2014/main" id="{1FA829FD-1EF0-E83E-BC7D-1F33DCD2770C}"/>
              </a:ext>
            </a:extLst>
          </p:cNvPr>
          <p:cNvCxnSpPr>
            <a:cxnSpLocks/>
          </p:cNvCxnSpPr>
          <p:nvPr/>
        </p:nvCxnSpPr>
        <p:spPr>
          <a:xfrm>
            <a:off x="307560" y="1258767"/>
            <a:ext cx="9411715"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B21A99C7-2BB4-7C23-35E5-B6508205B550}"/>
              </a:ext>
            </a:extLst>
          </p:cNvPr>
          <p:cNvSpPr txBox="1"/>
          <p:nvPr/>
        </p:nvSpPr>
        <p:spPr>
          <a:xfrm>
            <a:off x="541591" y="1294257"/>
            <a:ext cx="5145107" cy="455959"/>
          </a:xfrm>
          <a:prstGeom prst="rect">
            <a:avLst/>
          </a:prstGeom>
          <a:noFill/>
        </p:spPr>
        <p:txBody>
          <a:bodyPr wrap="square">
            <a:spAutoFit/>
          </a:bodyPr>
          <a:lstStyle/>
          <a:p>
            <a:pPr defTabSz="771571">
              <a:defRPr/>
            </a:pPr>
            <a:r>
              <a:rPr lang="en-US" sz="2363" dirty="0">
                <a:solidFill>
                  <a:prstClr val="black"/>
                </a:solidFill>
                <a:latin typeface="Arial"/>
              </a:rPr>
              <a:t>Why study biology in London?</a:t>
            </a:r>
          </a:p>
        </p:txBody>
      </p:sp>
      <p:pic>
        <p:nvPicPr>
          <p:cNvPr id="1026" name="Picture 2" descr="crick interior Scientists Begin Moving Into London’s New Francis Crick Institute">
            <a:extLst>
              <a:ext uri="{FF2B5EF4-FFF2-40B4-BE49-F238E27FC236}">
                <a16:creationId xmlns:a16="http://schemas.microsoft.com/office/drawing/2014/main" id="{32A1F27F-E4C3-1460-631C-31379EBC61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3453" b="15625"/>
          <a:stretch>
            <a:fillRect/>
          </a:stretch>
        </p:blipFill>
        <p:spPr bwMode="auto">
          <a:xfrm>
            <a:off x="0" y="3956473"/>
            <a:ext cx="10287000" cy="280642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580BAD0-05FF-5CEF-FAED-D0F3913D0E8D}"/>
              </a:ext>
            </a:extLst>
          </p:cNvPr>
          <p:cNvSpPr txBox="1"/>
          <p:nvPr/>
        </p:nvSpPr>
        <p:spPr>
          <a:xfrm>
            <a:off x="157742" y="5246064"/>
            <a:ext cx="1403295" cy="513089"/>
          </a:xfrm>
          <a:prstGeom prst="rect">
            <a:avLst/>
          </a:prstGeom>
          <a:noFill/>
        </p:spPr>
        <p:txBody>
          <a:bodyPr wrap="square" rtlCol="0">
            <a:spAutoFit/>
          </a:bodyPr>
          <a:lstStyle/>
          <a:p>
            <a:r>
              <a:rPr lang="en-US" sz="1367" i="1" dirty="0">
                <a:solidFill>
                  <a:schemeClr val="bg1"/>
                </a:solidFill>
              </a:rPr>
              <a:t>The Francis Crick Institute</a:t>
            </a:r>
          </a:p>
        </p:txBody>
      </p:sp>
      <p:sp>
        <p:nvSpPr>
          <p:cNvPr id="8" name="TextBox 7">
            <a:extLst>
              <a:ext uri="{FF2B5EF4-FFF2-40B4-BE49-F238E27FC236}">
                <a16:creationId xmlns:a16="http://schemas.microsoft.com/office/drawing/2014/main" id="{1DAB1DCE-ABC2-00B9-D593-272473D64807}"/>
              </a:ext>
            </a:extLst>
          </p:cNvPr>
          <p:cNvSpPr txBox="1"/>
          <p:nvPr/>
        </p:nvSpPr>
        <p:spPr>
          <a:xfrm>
            <a:off x="432923" y="1754022"/>
            <a:ext cx="9722892" cy="2118272"/>
          </a:xfrm>
          <a:prstGeom prst="rect">
            <a:avLst/>
          </a:prstGeom>
          <a:noFill/>
        </p:spPr>
        <p:txBody>
          <a:bodyPr wrap="square" rtlCol="0">
            <a:spAutoFit/>
          </a:bodyPr>
          <a:lstStyle/>
          <a:p>
            <a:pPr marL="241116" indent="-241116">
              <a:buFont typeface="Arial"/>
              <a:buChar char="•"/>
            </a:pPr>
            <a:r>
              <a:rPr lang="en-US" sz="2194" dirty="0">
                <a:solidFill>
                  <a:srgbClr val="000000"/>
                </a:solidFill>
              </a:rPr>
              <a:t>Live in a safe, vibrant city in a foreign country</a:t>
            </a:r>
          </a:p>
          <a:p>
            <a:pPr marL="241116" indent="-241116">
              <a:buFont typeface="Arial"/>
              <a:buChar char="•"/>
            </a:pPr>
            <a:r>
              <a:rPr lang="en-US" sz="2194" dirty="0"/>
              <a:t>Make connections &amp; build a community with a diverse group of friends</a:t>
            </a:r>
          </a:p>
          <a:p>
            <a:pPr marL="241116" indent="-241116">
              <a:buFont typeface="Arial"/>
              <a:buChar char="•"/>
            </a:pPr>
            <a:r>
              <a:rPr lang="en-US" sz="2194" dirty="0"/>
              <a:t>Create core memories of another culture and expand your global perspective</a:t>
            </a:r>
          </a:p>
          <a:p>
            <a:pPr marL="241116" indent="-241116">
              <a:buFont typeface="Arial"/>
              <a:buChar char="•"/>
            </a:pPr>
            <a:r>
              <a:rPr lang="en-US" sz="2194" dirty="0"/>
              <a:t>Satisfy graduation requirements (2 electives)</a:t>
            </a:r>
          </a:p>
          <a:p>
            <a:pPr marL="241116" indent="-241116">
              <a:buFont typeface="Arial"/>
              <a:buChar char="•"/>
            </a:pPr>
            <a:r>
              <a:rPr lang="en-US" sz="2194" dirty="0"/>
              <a:t>Small class sizes and more personal interaction with teachers</a:t>
            </a:r>
          </a:p>
          <a:p>
            <a:pPr marL="241116" indent="-241116">
              <a:buFont typeface="Arial"/>
              <a:buChar char="•"/>
            </a:pPr>
            <a:r>
              <a:rPr lang="en-US" sz="2194" dirty="0"/>
              <a:t>Immersive experiences and resources not available in Florida (esp. museums)</a:t>
            </a:r>
          </a:p>
        </p:txBody>
      </p:sp>
    </p:spTree>
    <p:extLst>
      <p:ext uri="{BB962C8B-B14F-4D97-AF65-F5344CB8AC3E}">
        <p14:creationId xmlns:p14="http://schemas.microsoft.com/office/powerpoint/2010/main" val="2264817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A3E15-1293-BC3D-D94F-A2EB6BC45E3B}"/>
              </a:ext>
            </a:extLst>
          </p:cNvPr>
          <p:cNvSpPr>
            <a:spLocks noGrp="1"/>
          </p:cNvSpPr>
          <p:nvPr>
            <p:ph type="title"/>
          </p:nvPr>
        </p:nvSpPr>
        <p:spPr>
          <a:xfrm>
            <a:off x="743087" y="903835"/>
            <a:ext cx="8324879" cy="1413579"/>
          </a:xfrm>
        </p:spPr>
        <p:txBody>
          <a:bodyPr>
            <a:normAutofit/>
          </a:bodyPr>
          <a:lstStyle/>
          <a:p>
            <a:r>
              <a:rPr lang="en-US" sz="5400" dirty="0">
                <a:solidFill>
                  <a:schemeClr val="tx1"/>
                </a:solidFill>
                <a:latin typeface="Gill Sans MT" panose="020B0502020104020203" pitchFamily="34" charset="77"/>
              </a:rPr>
              <a:t>The London Experience</a:t>
            </a:r>
          </a:p>
        </p:txBody>
      </p:sp>
    </p:spTree>
    <p:extLst>
      <p:ext uri="{BB962C8B-B14F-4D97-AF65-F5344CB8AC3E}">
        <p14:creationId xmlns:p14="http://schemas.microsoft.com/office/powerpoint/2010/main" val="3264376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51400" y="1795142"/>
            <a:ext cx="4584983" cy="4386777"/>
          </a:xfrm>
          <a:prstGeom prst="rect">
            <a:avLst/>
          </a:prstGeom>
        </p:spPr>
        <p:txBody>
          <a:bodyPr wrap="square" lIns="77153" tIns="38576" rIns="77153" bIns="38576" anchor="t">
            <a:spAutoFit/>
          </a:bodyPr>
          <a:lstStyle/>
          <a:p>
            <a:pPr>
              <a:spcBef>
                <a:spcPts val="1181"/>
              </a:spcBef>
              <a:defRPr sz="2800" spc="28">
                <a:latin typeface="Avenir Next"/>
                <a:ea typeface="Avenir Next"/>
                <a:cs typeface="Avenir Next"/>
                <a:sym typeface="Avenir Next"/>
              </a:defRPr>
            </a:pPr>
            <a:r>
              <a:rPr lang="en-US" sz="2700" spc="24" dirty="0">
                <a:solidFill>
                  <a:prstClr val="white"/>
                </a:solidFill>
                <a:latin typeface="Avenir Next"/>
                <a:ea typeface="Avenir Next"/>
                <a:cs typeface="Avenir Next"/>
                <a:sym typeface="Avenir Next"/>
              </a:rPr>
              <a:t>Florida State University’s International Programs is proud to celebrate more than 65 years of experience in international education and is a nationally recognized leader in the field of study abroad programs.</a:t>
            </a:r>
          </a:p>
          <a:p>
            <a:pPr marL="385763" indent="-385763">
              <a:spcBef>
                <a:spcPts val="1181"/>
              </a:spcBef>
              <a:buFont typeface="Arial" panose="020B0604020202020204" pitchFamily="34" charset="0"/>
              <a:buChar char="•"/>
              <a:defRPr sz="2800" spc="28">
                <a:latin typeface="Avenir Next"/>
                <a:ea typeface="Avenir Next"/>
                <a:cs typeface="Avenir Next"/>
                <a:sym typeface="Avenir Next"/>
              </a:defRPr>
            </a:pPr>
            <a:endParaRPr lang="en-US" sz="2700" spc="24" dirty="0">
              <a:solidFill>
                <a:prstClr val="white"/>
              </a:solidFill>
              <a:latin typeface="Avenir Next"/>
              <a:ea typeface="Avenir Next"/>
              <a:cs typeface="Avenir Next"/>
              <a:sym typeface="Avenir Next"/>
            </a:endParaRPr>
          </a:p>
        </p:txBody>
      </p:sp>
      <p:pic>
        <p:nvPicPr>
          <p:cNvPr id="4" name="Picture 3" descr="A large bridge over some water in front of a building&#10;&#10;Description automatically generated">
            <a:extLst>
              <a:ext uri="{FF2B5EF4-FFF2-40B4-BE49-F238E27FC236}">
                <a16:creationId xmlns:a16="http://schemas.microsoft.com/office/drawing/2014/main" id="{146082CA-C5B7-45A0-B73B-3EC466B3DD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29262" y="1243014"/>
            <a:ext cx="2893219" cy="1928619"/>
          </a:xfrm>
          <a:prstGeom prst="rect">
            <a:avLst/>
          </a:prstGeom>
        </p:spPr>
      </p:pic>
      <p:pic>
        <p:nvPicPr>
          <p:cNvPr id="8" name="Picture 7">
            <a:extLst>
              <a:ext uri="{FF2B5EF4-FFF2-40B4-BE49-F238E27FC236}">
                <a16:creationId xmlns:a16="http://schemas.microsoft.com/office/drawing/2014/main" id="{923CBD46-6C8E-4872-84CF-328696FF8D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9265" y="3307382"/>
            <a:ext cx="2901988" cy="2179019"/>
          </a:xfrm>
          <a:prstGeom prst="rect">
            <a:avLst/>
          </a:prstGeom>
        </p:spPr>
      </p:pic>
      <p:pic>
        <p:nvPicPr>
          <p:cNvPr id="5" name="Picture 4">
            <a:extLst>
              <a:ext uri="{FF2B5EF4-FFF2-40B4-BE49-F238E27FC236}">
                <a16:creationId xmlns:a16="http://schemas.microsoft.com/office/drawing/2014/main" id="{D087ABE0-0E1C-A4A7-D21F-D7B971E19BAD}"/>
              </a:ext>
            </a:extLst>
          </p:cNvPr>
          <p:cNvPicPr>
            <a:picLocks noChangeAspect="1"/>
          </p:cNvPicPr>
          <p:nvPr/>
        </p:nvPicPr>
        <p:blipFill rotWithShape="1">
          <a:blip r:embed="rId4"/>
          <a:srcRect l="13394" t="22515" r="12486" b="21043"/>
          <a:stretch/>
        </p:blipFill>
        <p:spPr>
          <a:xfrm>
            <a:off x="9568851" y="5967317"/>
            <a:ext cx="610137" cy="277749"/>
          </a:xfrm>
          <a:prstGeom prst="rect">
            <a:avLst/>
          </a:prstGeom>
          <a:solidFill>
            <a:srgbClr val="982B48">
              <a:alpha val="0"/>
            </a:srgbClr>
          </a:solidFill>
          <a:ln>
            <a:solidFill>
              <a:schemeClr val="accent1"/>
            </a:solidFill>
          </a:ln>
        </p:spPr>
      </p:pic>
    </p:spTree>
    <p:extLst>
      <p:ext uri="{BB962C8B-B14F-4D97-AF65-F5344CB8AC3E}">
        <p14:creationId xmlns:p14="http://schemas.microsoft.com/office/powerpoint/2010/main" val="568914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156"/>
          <p:cNvSpPr txBox="1">
            <a:spLocks/>
          </p:cNvSpPr>
          <p:nvPr/>
        </p:nvSpPr>
        <p:spPr>
          <a:xfrm>
            <a:off x="1322231" y="746511"/>
            <a:ext cx="7586663" cy="884431"/>
          </a:xfrm>
          <a:prstGeom prst="rect">
            <a:avLst/>
          </a:prstGeom>
        </p:spPr>
        <p:txBody>
          <a:bodyPr vert="horz" lIns="77153" tIns="38576" rIns="77153" bIns="38576" rtlCol="0" anchor="t">
            <a:noAutofit/>
          </a:bodyPr>
          <a:lstStyle>
            <a:lvl1pPr algn="l" defTabSz="490727" rtl="0" eaLnBrk="1" latinLnBrk="0" hangingPunct="1">
              <a:spcBef>
                <a:spcPts val="1900"/>
              </a:spcBef>
              <a:buNone/>
              <a:defRPr sz="6048" kern="1200" cap="all">
                <a:solidFill>
                  <a:schemeClr val="tx1"/>
                </a:solidFill>
                <a:latin typeface="DIN Condensed"/>
                <a:ea typeface="DIN Condensed"/>
                <a:cs typeface="DIN Condensed"/>
                <a:sym typeface="DIN Condensed"/>
              </a:defRPr>
            </a:lvl1pPr>
          </a:lstStyle>
          <a:p>
            <a:pPr algn="ctr" defTabSz="771525">
              <a:spcBef>
                <a:spcPts val="1941"/>
              </a:spcBef>
            </a:pPr>
            <a:r>
              <a:rPr lang="en-US" sz="4556" dirty="0">
                <a:solidFill>
                  <a:prstClr val="white"/>
                </a:solidFill>
                <a:latin typeface="Calibri" panose="020F0502020204030204" pitchFamily="34" charset="0"/>
              </a:rPr>
              <a:t>London Study Center</a:t>
            </a:r>
          </a:p>
        </p:txBody>
      </p:sp>
      <p:sp>
        <p:nvSpPr>
          <p:cNvPr id="8" name="Shape 217"/>
          <p:cNvSpPr/>
          <p:nvPr/>
        </p:nvSpPr>
        <p:spPr>
          <a:xfrm>
            <a:off x="3150394" y="1500188"/>
            <a:ext cx="3930338" cy="0"/>
          </a:xfrm>
          <a:prstGeom prst="line">
            <a:avLst/>
          </a:prstGeom>
          <a:ln w="38100" cap="rnd">
            <a:solidFill>
              <a:schemeClr val="bg1"/>
            </a:solidFill>
            <a:custDash>
              <a:ds d="100000" sp="200000"/>
            </a:custDash>
          </a:ln>
        </p:spPr>
        <p:txBody>
          <a:bodyPr lIns="42863" tIns="42863" rIns="42863" bIns="42863" anchor="ctr"/>
          <a:lstStyle/>
          <a:p>
            <a:pPr defTabSz="385763">
              <a:defRPr sz="1200">
                <a:latin typeface="Helvetica"/>
                <a:ea typeface="Helvetica"/>
                <a:cs typeface="Helvetica"/>
                <a:sym typeface="Helvetica"/>
              </a:defRPr>
            </a:pPr>
            <a:endParaRPr sz="1013">
              <a:solidFill>
                <a:prstClr val="black"/>
              </a:solidFill>
              <a:latin typeface="Helvetica"/>
              <a:ea typeface="Helvetica"/>
              <a:cs typeface="Helvetica"/>
              <a:sym typeface="Helvetica"/>
            </a:endParaRPr>
          </a:p>
        </p:txBody>
      </p:sp>
      <p:pic>
        <p:nvPicPr>
          <p:cNvPr id="22" name="Google Shape;184;p29">
            <a:extLst>
              <a:ext uri="{FF2B5EF4-FFF2-40B4-BE49-F238E27FC236}">
                <a16:creationId xmlns:a16="http://schemas.microsoft.com/office/drawing/2014/main" id="{8852D774-2840-4B89-9B23-F78FDC916F55}"/>
              </a:ext>
            </a:extLst>
          </p:cNvPr>
          <p:cNvPicPr preferRelativeResize="0"/>
          <p:nvPr/>
        </p:nvPicPr>
        <p:blipFill rotWithShape="1">
          <a:blip r:embed="rId2">
            <a:alphaModFix/>
          </a:blip>
          <a:srcRect/>
          <a:stretch/>
        </p:blipFill>
        <p:spPr>
          <a:xfrm>
            <a:off x="1768394" y="1731340"/>
            <a:ext cx="1959836" cy="1306557"/>
          </a:xfrm>
          <a:prstGeom prst="rect">
            <a:avLst/>
          </a:prstGeom>
          <a:noFill/>
          <a:ln w="38100" cap="sq" cmpd="sng">
            <a:solidFill>
              <a:srgbClr val="671A2D"/>
            </a:solidFill>
            <a:prstDash val="solid"/>
            <a:miter lim="8000"/>
            <a:headEnd type="none" w="sm" len="sm"/>
            <a:tailEnd type="none" w="sm" len="sm"/>
          </a:ln>
          <a:effectLst>
            <a:outerShdw blurRad="50800" dist="38100" dir="2700000" algn="tl" rotWithShape="0">
              <a:srgbClr val="000000">
                <a:alpha val="41568"/>
              </a:srgbClr>
            </a:outerShdw>
          </a:effectLst>
        </p:spPr>
      </p:pic>
      <p:pic>
        <p:nvPicPr>
          <p:cNvPr id="23" name="Google Shape;185;p29">
            <a:extLst>
              <a:ext uri="{FF2B5EF4-FFF2-40B4-BE49-F238E27FC236}">
                <a16:creationId xmlns:a16="http://schemas.microsoft.com/office/drawing/2014/main" id="{A1E7C2B9-5E54-479D-AA53-C78243663AD9}"/>
              </a:ext>
            </a:extLst>
          </p:cNvPr>
          <p:cNvPicPr preferRelativeResize="0"/>
          <p:nvPr/>
        </p:nvPicPr>
        <p:blipFill rotWithShape="1">
          <a:blip r:embed="rId3">
            <a:alphaModFix/>
          </a:blip>
          <a:srcRect/>
          <a:stretch/>
        </p:blipFill>
        <p:spPr>
          <a:xfrm>
            <a:off x="1743700" y="3236120"/>
            <a:ext cx="1984535" cy="1323023"/>
          </a:xfrm>
          <a:prstGeom prst="rect">
            <a:avLst/>
          </a:prstGeom>
          <a:noFill/>
          <a:ln w="38100" cap="sq" cmpd="sng">
            <a:solidFill>
              <a:srgbClr val="671A2D"/>
            </a:solidFill>
            <a:prstDash val="solid"/>
            <a:miter lim="8000"/>
            <a:headEnd type="none" w="sm" len="sm"/>
            <a:tailEnd type="none" w="sm" len="sm"/>
          </a:ln>
          <a:effectLst>
            <a:outerShdw blurRad="50800" dist="38100" dir="2700000" algn="tl" rotWithShape="0">
              <a:srgbClr val="000000">
                <a:alpha val="41568"/>
              </a:srgbClr>
            </a:outerShdw>
          </a:effectLst>
        </p:spPr>
      </p:pic>
      <p:pic>
        <p:nvPicPr>
          <p:cNvPr id="24" name="Google Shape;186;p29">
            <a:extLst>
              <a:ext uri="{FF2B5EF4-FFF2-40B4-BE49-F238E27FC236}">
                <a16:creationId xmlns:a16="http://schemas.microsoft.com/office/drawing/2014/main" id="{6C49F0DB-5A5F-4AC9-8731-B47545EF34D0}"/>
              </a:ext>
            </a:extLst>
          </p:cNvPr>
          <p:cNvPicPr preferRelativeResize="0"/>
          <p:nvPr/>
        </p:nvPicPr>
        <p:blipFill rotWithShape="1">
          <a:blip r:embed="rId4">
            <a:alphaModFix/>
          </a:blip>
          <a:srcRect/>
          <a:stretch/>
        </p:blipFill>
        <p:spPr>
          <a:xfrm>
            <a:off x="1738043" y="4757365"/>
            <a:ext cx="1984535" cy="1323023"/>
          </a:xfrm>
          <a:prstGeom prst="rect">
            <a:avLst/>
          </a:prstGeom>
          <a:noFill/>
          <a:ln w="38100" cap="sq" cmpd="sng">
            <a:solidFill>
              <a:srgbClr val="671A2D"/>
            </a:solidFill>
            <a:prstDash val="solid"/>
            <a:miter lim="8000"/>
            <a:headEnd type="none" w="sm" len="sm"/>
            <a:tailEnd type="none" w="sm" len="sm"/>
          </a:ln>
          <a:effectLst>
            <a:outerShdw blurRad="50800" dist="38100" dir="2700000" algn="tl" rotWithShape="0">
              <a:srgbClr val="000000">
                <a:alpha val="41568"/>
              </a:srgbClr>
            </a:outerShdw>
          </a:effectLst>
        </p:spPr>
      </p:pic>
      <p:sp>
        <p:nvSpPr>
          <p:cNvPr id="26" name="Google Shape;189;p29">
            <a:extLst>
              <a:ext uri="{FF2B5EF4-FFF2-40B4-BE49-F238E27FC236}">
                <a16:creationId xmlns:a16="http://schemas.microsoft.com/office/drawing/2014/main" id="{E2379805-DB7E-4602-A756-786561235249}"/>
              </a:ext>
            </a:extLst>
          </p:cNvPr>
          <p:cNvSpPr txBox="1"/>
          <p:nvPr/>
        </p:nvSpPr>
        <p:spPr>
          <a:xfrm>
            <a:off x="4171330" y="1631802"/>
            <a:ext cx="5247983" cy="2463045"/>
          </a:xfrm>
          <a:prstGeom prst="rect">
            <a:avLst/>
          </a:prstGeom>
          <a:noFill/>
          <a:ln>
            <a:noFill/>
          </a:ln>
        </p:spPr>
        <p:txBody>
          <a:bodyPr spcFirstLastPara="1" wrap="square" lIns="77140" tIns="38559" rIns="77140" bIns="38559" anchor="t" anchorCtr="0">
            <a:noAutofit/>
          </a:bodyPr>
          <a:lstStyle/>
          <a:p>
            <a:pPr marL="385763" indent="-385763">
              <a:lnSpc>
                <a:spcPct val="80000"/>
              </a:lnSpc>
              <a:spcBef>
                <a:spcPts val="2025"/>
              </a:spcBef>
              <a:buClr>
                <a:srgbClr val="FFFFFF"/>
              </a:buClr>
              <a:buSzPts val="1800"/>
              <a:buFont typeface="Arial" panose="020B0604020202020204" pitchFamily="34" charset="0"/>
              <a:buChar char="•"/>
            </a:pPr>
            <a:r>
              <a:rPr lang="en-US" sz="2588" dirty="0">
                <a:solidFill>
                  <a:srgbClr val="FFFFFF"/>
                </a:solidFill>
                <a:latin typeface="Calibri"/>
                <a:ea typeface="Avenir"/>
                <a:cs typeface="Avenir"/>
                <a:sym typeface="Avenir"/>
              </a:rPr>
              <a:t>Centrally located, two blocks from the British Museum and University College, London</a:t>
            </a:r>
          </a:p>
          <a:p>
            <a:pPr marL="385763" indent="-385763">
              <a:lnSpc>
                <a:spcPct val="80000"/>
              </a:lnSpc>
              <a:spcBef>
                <a:spcPts val="2025"/>
              </a:spcBef>
              <a:buClr>
                <a:srgbClr val="FFFFFF"/>
              </a:buClr>
              <a:buSzPts val="1800"/>
              <a:buFont typeface="Arial" panose="020B0604020202020204" pitchFamily="34" charset="0"/>
              <a:buChar char="•"/>
            </a:pPr>
            <a:r>
              <a:rPr lang="en-US" sz="2588" dirty="0">
                <a:solidFill>
                  <a:srgbClr val="FFFFFF"/>
                </a:solidFill>
                <a:latin typeface="Calibri"/>
                <a:ea typeface="Avenir"/>
                <a:cs typeface="Avenir"/>
                <a:sym typeface="Avenir"/>
              </a:rPr>
              <a:t>Walk to Covent Garden, Trafalgar Square, and Houses of Parliament</a:t>
            </a:r>
          </a:p>
          <a:p>
            <a:pPr marL="385763" indent="-385763">
              <a:lnSpc>
                <a:spcPct val="80000"/>
              </a:lnSpc>
              <a:spcBef>
                <a:spcPts val="2025"/>
              </a:spcBef>
              <a:buClr>
                <a:srgbClr val="FFFFFF"/>
              </a:buClr>
              <a:buSzPts val="1800"/>
              <a:buFont typeface="Arial" panose="020B0604020202020204" pitchFamily="34" charset="0"/>
              <a:buChar char="•"/>
            </a:pPr>
            <a:r>
              <a:rPr lang="en-US" sz="2588" dirty="0">
                <a:solidFill>
                  <a:srgbClr val="FFFFFF"/>
                </a:solidFill>
                <a:latin typeface="Calibri"/>
                <a:ea typeface="Avenir"/>
                <a:cs typeface="Avenir"/>
                <a:sym typeface="Avenir"/>
              </a:rPr>
              <a:t>Lots of FREE cultural events through the Broad Curriculum social calendar, including weekend excursions to cities such as Lake District, Bath or York, plus day trips and plays.</a:t>
            </a:r>
            <a:endParaRPr sz="2588" dirty="0">
              <a:solidFill>
                <a:srgbClr val="000000"/>
              </a:solidFill>
              <a:latin typeface="Calibri"/>
              <a:ea typeface="Arial"/>
              <a:cs typeface="Arial"/>
              <a:sym typeface="Arial"/>
            </a:endParaRPr>
          </a:p>
        </p:txBody>
      </p:sp>
      <p:pic>
        <p:nvPicPr>
          <p:cNvPr id="2" name="Picture 1">
            <a:extLst>
              <a:ext uri="{FF2B5EF4-FFF2-40B4-BE49-F238E27FC236}">
                <a16:creationId xmlns:a16="http://schemas.microsoft.com/office/drawing/2014/main" id="{151AAC80-517C-E4D1-CB55-732AEF1DC11B}"/>
              </a:ext>
            </a:extLst>
          </p:cNvPr>
          <p:cNvPicPr>
            <a:picLocks noChangeAspect="1"/>
          </p:cNvPicPr>
          <p:nvPr/>
        </p:nvPicPr>
        <p:blipFill rotWithShape="1">
          <a:blip r:embed="rId5"/>
          <a:srcRect l="13394" t="22515" r="12486" b="21043"/>
          <a:stretch/>
        </p:blipFill>
        <p:spPr>
          <a:xfrm>
            <a:off x="9576566" y="5941513"/>
            <a:ext cx="610137" cy="277749"/>
          </a:xfrm>
          <a:prstGeom prst="rect">
            <a:avLst/>
          </a:prstGeom>
          <a:solidFill>
            <a:srgbClr val="982B48">
              <a:alpha val="0"/>
            </a:srgbClr>
          </a:solidFill>
          <a:ln>
            <a:solidFill>
              <a:schemeClr val="accent1"/>
            </a:solidFill>
          </a:ln>
        </p:spPr>
      </p:pic>
    </p:spTree>
    <p:extLst>
      <p:ext uri="{BB962C8B-B14F-4D97-AF65-F5344CB8AC3E}">
        <p14:creationId xmlns:p14="http://schemas.microsoft.com/office/powerpoint/2010/main" val="1152559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156"/>
          <p:cNvSpPr txBox="1">
            <a:spLocks/>
          </p:cNvSpPr>
          <p:nvPr/>
        </p:nvSpPr>
        <p:spPr>
          <a:xfrm>
            <a:off x="1322231" y="250750"/>
            <a:ext cx="7586663" cy="884431"/>
          </a:xfrm>
          <a:prstGeom prst="rect">
            <a:avLst/>
          </a:prstGeom>
        </p:spPr>
        <p:txBody>
          <a:bodyPr vert="horz" lIns="77153" tIns="38576" rIns="77153" bIns="38576" rtlCol="0" anchor="t">
            <a:noAutofit/>
          </a:bodyPr>
          <a:lstStyle>
            <a:lvl1pPr algn="l" defTabSz="490727" rtl="0" eaLnBrk="1" latinLnBrk="0" hangingPunct="1">
              <a:spcBef>
                <a:spcPts val="1900"/>
              </a:spcBef>
              <a:buNone/>
              <a:defRPr sz="6048" kern="1200" cap="all">
                <a:solidFill>
                  <a:schemeClr val="tx1"/>
                </a:solidFill>
                <a:latin typeface="DIN Condensed"/>
                <a:ea typeface="DIN Condensed"/>
                <a:cs typeface="DIN Condensed"/>
                <a:sym typeface="DIN Condensed"/>
              </a:defRPr>
            </a:lvl1pPr>
          </a:lstStyle>
          <a:p>
            <a:pPr algn="ctr" defTabSz="771525">
              <a:spcBef>
                <a:spcPts val="1941"/>
              </a:spcBef>
            </a:pPr>
            <a:r>
              <a:rPr lang="en-US" sz="4556" dirty="0">
                <a:solidFill>
                  <a:prstClr val="white"/>
                </a:solidFill>
                <a:latin typeface="Calibri" panose="020F0502020204030204" pitchFamily="34" charset="0"/>
              </a:rPr>
              <a:t>London Study Center</a:t>
            </a:r>
          </a:p>
        </p:txBody>
      </p:sp>
      <p:sp>
        <p:nvSpPr>
          <p:cNvPr id="8" name="Shape 217"/>
          <p:cNvSpPr/>
          <p:nvPr/>
        </p:nvSpPr>
        <p:spPr>
          <a:xfrm>
            <a:off x="3150394" y="1015445"/>
            <a:ext cx="3930338" cy="0"/>
          </a:xfrm>
          <a:prstGeom prst="line">
            <a:avLst/>
          </a:prstGeom>
          <a:ln w="38100" cap="rnd">
            <a:solidFill>
              <a:schemeClr val="bg1"/>
            </a:solidFill>
            <a:custDash>
              <a:ds d="100000" sp="200000"/>
            </a:custDash>
          </a:ln>
        </p:spPr>
        <p:txBody>
          <a:bodyPr lIns="42863" tIns="42863" rIns="42863" bIns="42863" anchor="ctr"/>
          <a:lstStyle/>
          <a:p>
            <a:pPr defTabSz="385763">
              <a:defRPr sz="1200">
                <a:latin typeface="Helvetica"/>
                <a:ea typeface="Helvetica"/>
                <a:cs typeface="Helvetica"/>
                <a:sym typeface="Helvetica"/>
              </a:defRPr>
            </a:pPr>
            <a:endParaRPr sz="1013">
              <a:solidFill>
                <a:prstClr val="black"/>
              </a:solidFill>
              <a:latin typeface="Helvetica"/>
              <a:ea typeface="Helvetica"/>
              <a:cs typeface="Helvetica"/>
              <a:sym typeface="Helvetica"/>
            </a:endParaRPr>
          </a:p>
        </p:txBody>
      </p:sp>
      <p:pic>
        <p:nvPicPr>
          <p:cNvPr id="2" name="Picture 1">
            <a:extLst>
              <a:ext uri="{FF2B5EF4-FFF2-40B4-BE49-F238E27FC236}">
                <a16:creationId xmlns:a16="http://schemas.microsoft.com/office/drawing/2014/main" id="{4153E5F2-A82D-7CC1-9F1A-5CB95111D53A}"/>
              </a:ext>
            </a:extLst>
          </p:cNvPr>
          <p:cNvPicPr>
            <a:picLocks noChangeAspect="1"/>
          </p:cNvPicPr>
          <p:nvPr/>
        </p:nvPicPr>
        <p:blipFill rotWithShape="1">
          <a:blip r:embed="rId2"/>
          <a:srcRect l="13394" t="22515" r="12486" b="21043"/>
          <a:stretch/>
        </p:blipFill>
        <p:spPr>
          <a:xfrm>
            <a:off x="9576566" y="5990463"/>
            <a:ext cx="610137" cy="277749"/>
          </a:xfrm>
          <a:prstGeom prst="rect">
            <a:avLst/>
          </a:prstGeom>
          <a:solidFill>
            <a:srgbClr val="982B48">
              <a:alpha val="0"/>
            </a:srgbClr>
          </a:solidFill>
          <a:ln>
            <a:solidFill>
              <a:schemeClr val="accent1"/>
            </a:solidFill>
          </a:ln>
        </p:spPr>
      </p:pic>
      <p:pic>
        <p:nvPicPr>
          <p:cNvPr id="4" name="Picture 3">
            <a:extLst>
              <a:ext uri="{FF2B5EF4-FFF2-40B4-BE49-F238E27FC236}">
                <a16:creationId xmlns:a16="http://schemas.microsoft.com/office/drawing/2014/main" id="{4335D980-7789-2983-3157-4BCE561BC5A1}"/>
              </a:ext>
            </a:extLst>
          </p:cNvPr>
          <p:cNvPicPr>
            <a:picLocks noChangeAspect="1"/>
          </p:cNvPicPr>
          <p:nvPr/>
        </p:nvPicPr>
        <p:blipFill>
          <a:blip r:embed="rId3"/>
          <a:srcRect r="39519"/>
          <a:stretch>
            <a:fillRect/>
          </a:stretch>
        </p:blipFill>
        <p:spPr>
          <a:xfrm>
            <a:off x="264405" y="1200839"/>
            <a:ext cx="5858604" cy="5447144"/>
          </a:xfrm>
          <a:prstGeom prst="rect">
            <a:avLst/>
          </a:prstGeom>
        </p:spPr>
      </p:pic>
      <p:pic>
        <p:nvPicPr>
          <p:cNvPr id="6" name="Picture 5">
            <a:extLst>
              <a:ext uri="{FF2B5EF4-FFF2-40B4-BE49-F238E27FC236}">
                <a16:creationId xmlns:a16="http://schemas.microsoft.com/office/drawing/2014/main" id="{59BBC195-5E41-AE4E-BD88-989ACA0654C3}"/>
              </a:ext>
            </a:extLst>
          </p:cNvPr>
          <p:cNvPicPr>
            <a:picLocks noChangeAspect="1"/>
          </p:cNvPicPr>
          <p:nvPr/>
        </p:nvPicPr>
        <p:blipFill>
          <a:blip r:embed="rId4">
            <a:extLst>
              <a:ext uri="{28A0092B-C50C-407E-A947-70E740481C1C}">
                <a14:useLocalDpi xmlns:a14="http://schemas.microsoft.com/office/drawing/2010/main" val="0"/>
              </a:ext>
            </a:extLst>
          </a:blip>
          <a:srcRect t="938" b="1"/>
          <a:stretch>
            <a:fillRect/>
          </a:stretch>
        </p:blipFill>
        <p:spPr>
          <a:xfrm rot="5400000">
            <a:off x="1887230" y="1562281"/>
            <a:ext cx="2660998" cy="1937726"/>
          </a:xfrm>
          <a:prstGeom prst="rect">
            <a:avLst/>
          </a:prstGeom>
        </p:spPr>
      </p:pic>
      <p:sp>
        <p:nvSpPr>
          <p:cNvPr id="7" name="Google Shape;189;p29">
            <a:extLst>
              <a:ext uri="{FF2B5EF4-FFF2-40B4-BE49-F238E27FC236}">
                <a16:creationId xmlns:a16="http://schemas.microsoft.com/office/drawing/2014/main" id="{3F267308-21D3-ACF2-0775-3B9B48E2438C}"/>
              </a:ext>
            </a:extLst>
          </p:cNvPr>
          <p:cNvSpPr txBox="1"/>
          <p:nvPr/>
        </p:nvSpPr>
        <p:spPr>
          <a:xfrm>
            <a:off x="6270294" y="1216165"/>
            <a:ext cx="3829669" cy="4685871"/>
          </a:xfrm>
          <a:prstGeom prst="rect">
            <a:avLst/>
          </a:prstGeom>
          <a:noFill/>
          <a:ln>
            <a:noFill/>
          </a:ln>
        </p:spPr>
        <p:txBody>
          <a:bodyPr spcFirstLastPara="1" wrap="square" lIns="77140" tIns="38559" rIns="77140" bIns="38559" anchor="t" anchorCtr="0">
            <a:noAutofit/>
          </a:bodyPr>
          <a:lstStyle/>
          <a:p>
            <a:pPr marL="457200" indent="-457200">
              <a:spcBef>
                <a:spcPts val="1200"/>
              </a:spcBef>
              <a:buFont typeface="Arial" panose="020B0604020202020204" pitchFamily="34" charset="0"/>
              <a:buChar char="•"/>
            </a:pPr>
            <a:r>
              <a:rPr lang="en-US" sz="2200" dirty="0">
                <a:solidFill>
                  <a:srgbClr val="FFFFFF"/>
                </a:solidFill>
                <a:latin typeface="Calibri"/>
              </a:rPr>
              <a:t>Student lounges &amp; library</a:t>
            </a:r>
            <a:br>
              <a:rPr lang="en-US" sz="2200" dirty="0">
                <a:solidFill>
                  <a:srgbClr val="FFFFFF"/>
                </a:solidFill>
                <a:latin typeface="Calibri"/>
              </a:rPr>
            </a:br>
            <a:r>
              <a:rPr lang="en-US" sz="2200" dirty="0">
                <a:solidFill>
                  <a:srgbClr val="FFFFFF"/>
                </a:solidFill>
                <a:latin typeface="Calibri"/>
              </a:rPr>
              <a:t>Free laundry facilities</a:t>
            </a:r>
          </a:p>
          <a:p>
            <a:pPr marL="457200" indent="-457200">
              <a:spcBef>
                <a:spcPts val="1200"/>
              </a:spcBef>
              <a:buFont typeface="Arial" panose="020B0604020202020204" pitchFamily="34" charset="0"/>
              <a:buChar char="•"/>
            </a:pPr>
            <a:r>
              <a:rPr lang="en-US" sz="2200" dirty="0">
                <a:solidFill>
                  <a:srgbClr val="FFFFFF"/>
                </a:solidFill>
                <a:latin typeface="Calibri"/>
              </a:rPr>
              <a:t>Shared flat-style apartments with full kitchens,</a:t>
            </a:r>
          </a:p>
          <a:p>
            <a:pPr marL="457200" indent="-457200">
              <a:spcBef>
                <a:spcPts val="1200"/>
              </a:spcBef>
              <a:buFont typeface="Arial" panose="020B0604020202020204" pitchFamily="34" charset="0"/>
              <a:buChar char="•"/>
            </a:pPr>
            <a:r>
              <a:rPr lang="en-US" sz="2200" dirty="0">
                <a:solidFill>
                  <a:srgbClr val="FFFFFF"/>
                </a:solidFill>
                <a:latin typeface="Calibri"/>
              </a:rPr>
              <a:t>Shared bathrooms, and living space</a:t>
            </a:r>
          </a:p>
          <a:p>
            <a:pPr marL="457200" indent="-457200">
              <a:spcBef>
                <a:spcPts val="1200"/>
              </a:spcBef>
              <a:buFont typeface="Arial" panose="020B0604020202020204" pitchFamily="34" charset="0"/>
              <a:buChar char="•"/>
            </a:pPr>
            <a:r>
              <a:rPr lang="en-US" sz="2200" dirty="0">
                <a:solidFill>
                  <a:srgbClr val="FFFFFF"/>
                </a:solidFill>
                <a:latin typeface="Calibri"/>
              </a:rPr>
              <a:t>24/7 security &amp; pastoral care</a:t>
            </a:r>
          </a:p>
        </p:txBody>
      </p:sp>
    </p:spTree>
    <p:extLst>
      <p:ext uri="{BB962C8B-B14F-4D97-AF65-F5344CB8AC3E}">
        <p14:creationId xmlns:p14="http://schemas.microsoft.com/office/powerpoint/2010/main" val="254383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7D318-4AC6-F2A2-DEA6-C7BDB954D14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F740085-8798-409B-AAB7-04AD02CA12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9523" y="3079617"/>
            <a:ext cx="2240787" cy="2987347"/>
          </a:xfrm>
          <a:prstGeom prst="rect">
            <a:avLst/>
          </a:prstGeom>
        </p:spPr>
      </p:pic>
      <p:sp>
        <p:nvSpPr>
          <p:cNvPr id="4" name="TextBox 3">
            <a:extLst>
              <a:ext uri="{FF2B5EF4-FFF2-40B4-BE49-F238E27FC236}">
                <a16:creationId xmlns:a16="http://schemas.microsoft.com/office/drawing/2014/main" id="{BABB2333-2D68-6330-CEE2-EA5FCF958EDD}"/>
              </a:ext>
            </a:extLst>
          </p:cNvPr>
          <p:cNvSpPr txBox="1"/>
          <p:nvPr/>
        </p:nvSpPr>
        <p:spPr>
          <a:xfrm>
            <a:off x="541592" y="765363"/>
            <a:ext cx="6872812" cy="507831"/>
          </a:xfrm>
          <a:prstGeom prst="rect">
            <a:avLst/>
          </a:prstGeom>
          <a:noFill/>
        </p:spPr>
        <p:txBody>
          <a:bodyPr wrap="square" rtlCol="0">
            <a:spAutoFit/>
          </a:bodyPr>
          <a:lstStyle/>
          <a:p>
            <a:pPr defTabSz="771571"/>
            <a:r>
              <a:rPr lang="en-US" sz="2700" dirty="0">
                <a:solidFill>
                  <a:prstClr val="black"/>
                </a:solidFill>
                <a:latin typeface="Arial"/>
              </a:rPr>
              <a:t>Biology in London Program Summer 2027</a:t>
            </a:r>
          </a:p>
        </p:txBody>
      </p:sp>
      <p:cxnSp>
        <p:nvCxnSpPr>
          <p:cNvPr id="6" name="Straight Connector 5">
            <a:extLst>
              <a:ext uri="{FF2B5EF4-FFF2-40B4-BE49-F238E27FC236}">
                <a16:creationId xmlns:a16="http://schemas.microsoft.com/office/drawing/2014/main" id="{D4120499-9061-A945-AE4B-6A3BCFD8601D}"/>
              </a:ext>
            </a:extLst>
          </p:cNvPr>
          <p:cNvCxnSpPr>
            <a:cxnSpLocks/>
          </p:cNvCxnSpPr>
          <p:nvPr/>
        </p:nvCxnSpPr>
        <p:spPr>
          <a:xfrm>
            <a:off x="307560" y="1258767"/>
            <a:ext cx="9411715"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F23B044D-00BE-E4B7-9B22-872890F21E27}"/>
              </a:ext>
            </a:extLst>
          </p:cNvPr>
          <p:cNvSpPr txBox="1"/>
          <p:nvPr/>
        </p:nvSpPr>
        <p:spPr>
          <a:xfrm>
            <a:off x="2343356" y="2000681"/>
            <a:ext cx="7608798" cy="1277722"/>
          </a:xfrm>
          <a:prstGeom prst="rect">
            <a:avLst/>
          </a:prstGeom>
          <a:noFill/>
        </p:spPr>
        <p:txBody>
          <a:bodyPr wrap="square" rtlCol="0">
            <a:spAutoFit/>
          </a:bodyPr>
          <a:lstStyle/>
          <a:p>
            <a:pPr defTabSz="771571">
              <a:spcBef>
                <a:spcPts val="1013"/>
              </a:spcBef>
            </a:pPr>
            <a:r>
              <a:rPr lang="en-US" sz="2194" dirty="0">
                <a:solidFill>
                  <a:prstClr val="black"/>
                </a:solidFill>
                <a:latin typeface="Aptos" panose="02110004020202020204"/>
              </a:rPr>
              <a:t>BSC 4933 The Natural History of Monsters: Biology, Folklore, and the Origin of Gothic Horror  (3 credit hours)</a:t>
            </a:r>
          </a:p>
          <a:p>
            <a:pPr defTabSz="771571">
              <a:lnSpc>
                <a:spcPct val="120000"/>
              </a:lnSpc>
              <a:spcBef>
                <a:spcPts val="1013"/>
              </a:spcBef>
            </a:pPr>
            <a:r>
              <a:rPr lang="en-US" sz="2194" dirty="0">
                <a:solidFill>
                  <a:prstClr val="black"/>
                </a:solidFill>
                <a:latin typeface="Aptos" panose="02110004020202020204"/>
              </a:rPr>
              <a:t>Taught by Dr. David McNutt</a:t>
            </a:r>
          </a:p>
        </p:txBody>
      </p:sp>
      <p:sp>
        <p:nvSpPr>
          <p:cNvPr id="9" name="TextBox 8">
            <a:extLst>
              <a:ext uri="{FF2B5EF4-FFF2-40B4-BE49-F238E27FC236}">
                <a16:creationId xmlns:a16="http://schemas.microsoft.com/office/drawing/2014/main" id="{B1EFF4AD-38F1-2167-D289-A4BCE0AFB868}"/>
              </a:ext>
            </a:extLst>
          </p:cNvPr>
          <p:cNvSpPr txBox="1"/>
          <p:nvPr/>
        </p:nvSpPr>
        <p:spPr>
          <a:xfrm>
            <a:off x="541591" y="1344186"/>
            <a:ext cx="5145107" cy="507831"/>
          </a:xfrm>
          <a:prstGeom prst="rect">
            <a:avLst/>
          </a:prstGeom>
          <a:noFill/>
        </p:spPr>
        <p:txBody>
          <a:bodyPr wrap="square">
            <a:spAutoFit/>
          </a:bodyPr>
          <a:lstStyle/>
          <a:p>
            <a:pPr defTabSz="771571">
              <a:defRPr/>
            </a:pPr>
            <a:r>
              <a:rPr lang="en-US" sz="2700" dirty="0">
                <a:solidFill>
                  <a:prstClr val="black"/>
                </a:solidFill>
                <a:latin typeface="Arial"/>
              </a:rPr>
              <a:t>Classes to be offered:</a:t>
            </a:r>
          </a:p>
        </p:txBody>
      </p:sp>
      <p:sp>
        <p:nvSpPr>
          <p:cNvPr id="3" name="TextBox 2">
            <a:extLst>
              <a:ext uri="{FF2B5EF4-FFF2-40B4-BE49-F238E27FC236}">
                <a16:creationId xmlns:a16="http://schemas.microsoft.com/office/drawing/2014/main" id="{1366B351-7295-CB1E-6EAF-0C4BEDB85A7F}"/>
              </a:ext>
            </a:extLst>
          </p:cNvPr>
          <p:cNvSpPr txBox="1"/>
          <p:nvPr/>
        </p:nvSpPr>
        <p:spPr>
          <a:xfrm>
            <a:off x="1734638" y="3831623"/>
            <a:ext cx="5976729" cy="1007584"/>
          </a:xfrm>
          <a:prstGeom prst="rect">
            <a:avLst/>
          </a:prstGeom>
          <a:noFill/>
        </p:spPr>
        <p:txBody>
          <a:bodyPr wrap="square">
            <a:spAutoFit/>
          </a:bodyPr>
          <a:lstStyle/>
          <a:p>
            <a:pPr algn="r" defTabSz="771571">
              <a:lnSpc>
                <a:spcPct val="120000"/>
              </a:lnSpc>
              <a:spcBef>
                <a:spcPts val="1013"/>
              </a:spcBef>
            </a:pPr>
            <a:r>
              <a:rPr lang="en-US" sz="2194" dirty="0">
                <a:solidFill>
                  <a:prstClr val="black"/>
                </a:solidFill>
                <a:latin typeface="Aptos" panose="02110004020202020204"/>
              </a:rPr>
              <a:t>ZOO 4454C Biology of Fishes (3 credit hours)</a:t>
            </a:r>
          </a:p>
          <a:p>
            <a:pPr marL="385785" lvl="1" algn="r" defTabSz="771571">
              <a:lnSpc>
                <a:spcPct val="120000"/>
              </a:lnSpc>
              <a:spcBef>
                <a:spcPts val="1013"/>
              </a:spcBef>
            </a:pPr>
            <a:r>
              <a:rPr lang="en-US" sz="2194" dirty="0">
                <a:solidFill>
                  <a:prstClr val="black"/>
                </a:solidFill>
                <a:latin typeface="Aptos" panose="02110004020202020204"/>
              </a:rPr>
              <a:t>Taught by Dr. Johanna McNutt</a:t>
            </a:r>
          </a:p>
        </p:txBody>
      </p:sp>
      <p:pic>
        <p:nvPicPr>
          <p:cNvPr id="7" name="Picture 6">
            <a:extLst>
              <a:ext uri="{FF2B5EF4-FFF2-40B4-BE49-F238E27FC236}">
                <a16:creationId xmlns:a16="http://schemas.microsoft.com/office/drawing/2014/main" id="{F98A3159-58C6-8EE9-92DC-A9ECE819B293}"/>
              </a:ext>
            </a:extLst>
          </p:cNvPr>
          <p:cNvPicPr>
            <a:picLocks noChangeAspect="1"/>
          </p:cNvPicPr>
          <p:nvPr/>
        </p:nvPicPr>
        <p:blipFill>
          <a:blip r:embed="rId3"/>
          <a:stretch>
            <a:fillRect/>
          </a:stretch>
        </p:blipFill>
        <p:spPr>
          <a:xfrm>
            <a:off x="307560" y="1955898"/>
            <a:ext cx="1881246" cy="2488732"/>
          </a:xfrm>
          <a:prstGeom prst="rect">
            <a:avLst/>
          </a:prstGeom>
        </p:spPr>
      </p:pic>
    </p:spTree>
    <p:extLst>
      <p:ext uri="{BB962C8B-B14F-4D97-AF65-F5344CB8AC3E}">
        <p14:creationId xmlns:p14="http://schemas.microsoft.com/office/powerpoint/2010/main" val="1749186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63336" y="954608"/>
            <a:ext cx="4455066" cy="507831"/>
          </a:xfrm>
          <a:prstGeom prst="rect">
            <a:avLst/>
          </a:prstGeom>
          <a:noFill/>
        </p:spPr>
        <p:txBody>
          <a:bodyPr wrap="none" rtlCol="0">
            <a:spAutoFit/>
          </a:bodyPr>
          <a:lstStyle/>
          <a:p>
            <a:pPr fontAlgn="base">
              <a:spcBef>
                <a:spcPct val="0"/>
              </a:spcBef>
              <a:spcAft>
                <a:spcPct val="0"/>
              </a:spcAft>
            </a:pPr>
            <a:r>
              <a:rPr lang="en-US" sz="2700" dirty="0">
                <a:solidFill>
                  <a:srgbClr val="000000"/>
                </a:solidFill>
                <a:latin typeface="Arial"/>
                <a:ea typeface="ＭＳ Ｐゴシック" charset="0"/>
              </a:rPr>
              <a:t>Biology in London Program </a:t>
            </a:r>
          </a:p>
        </p:txBody>
      </p:sp>
      <p:cxnSp>
        <p:nvCxnSpPr>
          <p:cNvPr id="6" name="Straight Connector 5"/>
          <p:cNvCxnSpPr/>
          <p:nvPr/>
        </p:nvCxnSpPr>
        <p:spPr>
          <a:xfrm>
            <a:off x="1729304" y="1448009"/>
            <a:ext cx="6823785"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975651" y="1471283"/>
            <a:ext cx="6744154" cy="507831"/>
          </a:xfrm>
          <a:prstGeom prst="rect">
            <a:avLst/>
          </a:prstGeom>
          <a:noFill/>
        </p:spPr>
        <p:txBody>
          <a:bodyPr wrap="none" rtlCol="0">
            <a:spAutoFit/>
          </a:bodyPr>
          <a:lstStyle/>
          <a:p>
            <a:pPr fontAlgn="base">
              <a:spcBef>
                <a:spcPct val="0"/>
              </a:spcBef>
              <a:spcAft>
                <a:spcPct val="0"/>
              </a:spcAft>
            </a:pPr>
            <a:r>
              <a:rPr lang="en-US" sz="2700" dirty="0">
                <a:solidFill>
                  <a:srgbClr val="000000"/>
                </a:solidFill>
                <a:latin typeface="Arial"/>
                <a:ea typeface="ＭＳ Ｐゴシック" charset="0"/>
              </a:rPr>
              <a:t>The London Experience: Cultural Calendar</a:t>
            </a:r>
          </a:p>
        </p:txBody>
      </p:sp>
      <p:sp>
        <p:nvSpPr>
          <p:cNvPr id="9" name="TextBox 8">
            <a:extLst>
              <a:ext uri="{FF2B5EF4-FFF2-40B4-BE49-F238E27FC236}">
                <a16:creationId xmlns:a16="http://schemas.microsoft.com/office/drawing/2014/main" id="{49DFF627-1E6E-A140-AB3C-A65B48D4CAAD}"/>
              </a:ext>
            </a:extLst>
          </p:cNvPr>
          <p:cNvSpPr txBox="1"/>
          <p:nvPr/>
        </p:nvSpPr>
        <p:spPr>
          <a:xfrm>
            <a:off x="1803154" y="5532292"/>
            <a:ext cx="1742785" cy="403957"/>
          </a:xfrm>
          <a:prstGeom prst="rect">
            <a:avLst/>
          </a:prstGeom>
          <a:noFill/>
        </p:spPr>
        <p:txBody>
          <a:bodyPr wrap="none" rtlCol="0">
            <a:spAutoFit/>
          </a:bodyPr>
          <a:lstStyle/>
          <a:p>
            <a:pPr fontAlgn="base">
              <a:spcBef>
                <a:spcPct val="0"/>
              </a:spcBef>
              <a:spcAft>
                <a:spcPct val="0"/>
              </a:spcAft>
            </a:pPr>
            <a:r>
              <a:rPr lang="en-US" sz="2025" dirty="0">
                <a:solidFill>
                  <a:srgbClr val="000000"/>
                </a:solidFill>
                <a:latin typeface="Arial" panose="020B0604020202020204" pitchFamily="34" charset="0"/>
                <a:ea typeface="ＭＳ Ｐゴシック" charset="0"/>
                <a:cs typeface="Arial" panose="020B0604020202020204" pitchFamily="34" charset="0"/>
              </a:rPr>
              <a:t>Afternoon tea</a:t>
            </a:r>
          </a:p>
        </p:txBody>
      </p:sp>
      <p:pic>
        <p:nvPicPr>
          <p:cNvPr id="11" name="Picture 10">
            <a:extLst>
              <a:ext uri="{FF2B5EF4-FFF2-40B4-BE49-F238E27FC236}">
                <a16:creationId xmlns:a16="http://schemas.microsoft.com/office/drawing/2014/main" id="{56889BAB-980C-1F4F-81C9-AA5808B2B5DA}"/>
              </a:ext>
            </a:extLst>
          </p:cNvPr>
          <p:cNvPicPr>
            <a:picLocks noChangeAspect="1"/>
          </p:cNvPicPr>
          <p:nvPr/>
        </p:nvPicPr>
        <p:blipFill rotWithShape="1">
          <a:blip r:embed="rId2"/>
          <a:srcRect t="12580" b="11536"/>
          <a:stretch/>
        </p:blipFill>
        <p:spPr>
          <a:xfrm>
            <a:off x="5952688" y="2103120"/>
            <a:ext cx="3123483" cy="3160280"/>
          </a:xfrm>
          <a:prstGeom prst="rect">
            <a:avLst/>
          </a:prstGeom>
        </p:spPr>
      </p:pic>
      <p:sp>
        <p:nvSpPr>
          <p:cNvPr id="12" name="TextBox 11">
            <a:extLst>
              <a:ext uri="{FF2B5EF4-FFF2-40B4-BE49-F238E27FC236}">
                <a16:creationId xmlns:a16="http://schemas.microsoft.com/office/drawing/2014/main" id="{2B833846-3EA1-914A-8153-3C7BEB6AA6CF}"/>
              </a:ext>
            </a:extLst>
          </p:cNvPr>
          <p:cNvSpPr txBox="1"/>
          <p:nvPr/>
        </p:nvSpPr>
        <p:spPr>
          <a:xfrm>
            <a:off x="6295937" y="5529417"/>
            <a:ext cx="2603691" cy="715581"/>
          </a:xfrm>
          <a:prstGeom prst="rect">
            <a:avLst/>
          </a:prstGeom>
          <a:noFill/>
        </p:spPr>
        <p:txBody>
          <a:bodyPr wrap="square" rtlCol="0">
            <a:spAutoFit/>
          </a:bodyPr>
          <a:lstStyle/>
          <a:p>
            <a:pPr fontAlgn="base">
              <a:spcBef>
                <a:spcPct val="0"/>
              </a:spcBef>
              <a:spcAft>
                <a:spcPct val="0"/>
              </a:spcAft>
            </a:pPr>
            <a:r>
              <a:rPr lang="en-US" sz="2025" dirty="0">
                <a:solidFill>
                  <a:srgbClr val="000000"/>
                </a:solidFill>
                <a:latin typeface="Arial" panose="020B0604020202020204" pitchFamily="34" charset="0"/>
                <a:ea typeface="ＭＳ Ｐゴシック" charset="0"/>
                <a:cs typeface="Arial" panose="020B0604020202020204" pitchFamily="34" charset="0"/>
              </a:rPr>
              <a:t>After the farewell Shakespeare play</a:t>
            </a:r>
          </a:p>
        </p:txBody>
      </p:sp>
      <p:pic>
        <p:nvPicPr>
          <p:cNvPr id="7" name="Picture 6" descr="A black background with red text&#10;&#10;AI-generated content may be incorrect.">
            <a:extLst>
              <a:ext uri="{FF2B5EF4-FFF2-40B4-BE49-F238E27FC236}">
                <a16:creationId xmlns:a16="http://schemas.microsoft.com/office/drawing/2014/main" id="{27DA334A-1BB9-1018-F977-A8BC7736A5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7872" y="612316"/>
            <a:ext cx="1699131" cy="399752"/>
          </a:xfrm>
          <a:prstGeom prst="rect">
            <a:avLst/>
          </a:prstGeom>
        </p:spPr>
      </p:pic>
      <p:pic>
        <p:nvPicPr>
          <p:cNvPr id="8" name="Picture 7" descr="A group of people sitting at a table with food on it&#10;&#10;AI-generated content may be incorrect.">
            <a:extLst>
              <a:ext uri="{FF2B5EF4-FFF2-40B4-BE49-F238E27FC236}">
                <a16:creationId xmlns:a16="http://schemas.microsoft.com/office/drawing/2014/main" id="{EB79D852-C650-E8AA-99C8-E596BBD29378}"/>
              </a:ext>
            </a:extLst>
          </p:cNvPr>
          <p:cNvPicPr>
            <a:picLocks noChangeAspect="1"/>
          </p:cNvPicPr>
          <p:nvPr/>
        </p:nvPicPr>
        <p:blipFill>
          <a:blip r:embed="rId4"/>
          <a:stretch>
            <a:fillRect/>
          </a:stretch>
        </p:blipFill>
        <p:spPr>
          <a:xfrm>
            <a:off x="815923" y="2103120"/>
            <a:ext cx="4196215" cy="3160273"/>
          </a:xfrm>
          <a:prstGeom prst="rect">
            <a:avLst/>
          </a:prstGeom>
        </p:spPr>
      </p:pic>
    </p:spTree>
    <p:extLst>
      <p:ext uri="{BB962C8B-B14F-4D97-AF65-F5344CB8AC3E}">
        <p14:creationId xmlns:p14="http://schemas.microsoft.com/office/powerpoint/2010/main" val="1144878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63336" y="954608"/>
            <a:ext cx="4455066" cy="507831"/>
          </a:xfrm>
          <a:prstGeom prst="rect">
            <a:avLst/>
          </a:prstGeom>
          <a:noFill/>
        </p:spPr>
        <p:txBody>
          <a:bodyPr wrap="none" rtlCol="0">
            <a:spAutoFit/>
          </a:bodyPr>
          <a:lstStyle/>
          <a:p>
            <a:pPr fontAlgn="base">
              <a:spcBef>
                <a:spcPct val="0"/>
              </a:spcBef>
              <a:spcAft>
                <a:spcPct val="0"/>
              </a:spcAft>
            </a:pPr>
            <a:r>
              <a:rPr lang="en-US" sz="2700" dirty="0">
                <a:solidFill>
                  <a:srgbClr val="000000"/>
                </a:solidFill>
                <a:latin typeface="Arial"/>
                <a:ea typeface="ＭＳ Ｐゴシック" charset="0"/>
              </a:rPr>
              <a:t>Biology in London Program </a:t>
            </a:r>
          </a:p>
        </p:txBody>
      </p:sp>
      <p:cxnSp>
        <p:nvCxnSpPr>
          <p:cNvPr id="6" name="Straight Connector 5"/>
          <p:cNvCxnSpPr/>
          <p:nvPr/>
        </p:nvCxnSpPr>
        <p:spPr>
          <a:xfrm>
            <a:off x="1729304" y="1448009"/>
            <a:ext cx="6823785"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975651" y="1471283"/>
            <a:ext cx="3858749" cy="507831"/>
          </a:xfrm>
          <a:prstGeom prst="rect">
            <a:avLst/>
          </a:prstGeom>
          <a:noFill/>
        </p:spPr>
        <p:txBody>
          <a:bodyPr wrap="none" rtlCol="0">
            <a:spAutoFit/>
          </a:bodyPr>
          <a:lstStyle/>
          <a:p>
            <a:pPr fontAlgn="base">
              <a:spcBef>
                <a:spcPct val="0"/>
              </a:spcBef>
              <a:spcAft>
                <a:spcPct val="0"/>
              </a:spcAft>
            </a:pPr>
            <a:r>
              <a:rPr lang="en-US" sz="2700" dirty="0">
                <a:solidFill>
                  <a:srgbClr val="000000"/>
                </a:solidFill>
                <a:latin typeface="Arial"/>
                <a:ea typeface="ＭＳ Ｐゴシック" charset="0"/>
              </a:rPr>
              <a:t>The London Experience</a:t>
            </a:r>
          </a:p>
        </p:txBody>
      </p:sp>
      <p:sp>
        <p:nvSpPr>
          <p:cNvPr id="9" name="TextBox 8">
            <a:extLst>
              <a:ext uri="{FF2B5EF4-FFF2-40B4-BE49-F238E27FC236}">
                <a16:creationId xmlns:a16="http://schemas.microsoft.com/office/drawing/2014/main" id="{49DFF627-1E6E-A140-AB3C-A65B48D4CAAD}"/>
              </a:ext>
            </a:extLst>
          </p:cNvPr>
          <p:cNvSpPr txBox="1"/>
          <p:nvPr/>
        </p:nvSpPr>
        <p:spPr>
          <a:xfrm>
            <a:off x="1751910" y="5784833"/>
            <a:ext cx="6925560" cy="403957"/>
          </a:xfrm>
          <a:prstGeom prst="rect">
            <a:avLst/>
          </a:prstGeom>
          <a:noFill/>
        </p:spPr>
        <p:txBody>
          <a:bodyPr wrap="square" rtlCol="0">
            <a:spAutoFit/>
          </a:bodyPr>
          <a:lstStyle/>
          <a:p>
            <a:pPr algn="ctr" fontAlgn="base">
              <a:spcBef>
                <a:spcPct val="0"/>
              </a:spcBef>
              <a:spcAft>
                <a:spcPct val="0"/>
              </a:spcAft>
            </a:pPr>
            <a:r>
              <a:rPr lang="en-US" sz="2025" dirty="0">
                <a:solidFill>
                  <a:srgbClr val="000000"/>
                </a:solidFill>
                <a:latin typeface="Arial" panose="020B0604020202020204" pitchFamily="34" charset="0"/>
                <a:ea typeface="ＭＳ Ｐゴシック" charset="0"/>
                <a:cs typeface="Arial" panose="020B0604020202020204" pitchFamily="34" charset="0"/>
              </a:rPr>
              <a:t>Visit to University College, London</a:t>
            </a:r>
          </a:p>
        </p:txBody>
      </p:sp>
      <p:pic>
        <p:nvPicPr>
          <p:cNvPr id="7" name="Picture 1" descr="100_3068.jpg">
            <a:extLst>
              <a:ext uri="{FF2B5EF4-FFF2-40B4-BE49-F238E27FC236}">
                <a16:creationId xmlns:a16="http://schemas.microsoft.com/office/drawing/2014/main" id="{E09A3B80-E8B5-4F23-9102-848EBB6ECF1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647" y="2007914"/>
            <a:ext cx="3600450"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100_3545.jpg">
            <a:extLst>
              <a:ext uri="{FF2B5EF4-FFF2-40B4-BE49-F238E27FC236}">
                <a16:creationId xmlns:a16="http://schemas.microsoft.com/office/drawing/2014/main" id="{B31AD761-E48B-40F2-AD7E-5B26F2DFDC5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38909" y="3930318"/>
            <a:ext cx="2219172" cy="166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100_3539.jpg">
            <a:extLst>
              <a:ext uri="{FF2B5EF4-FFF2-40B4-BE49-F238E27FC236}">
                <a16:creationId xmlns:a16="http://schemas.microsoft.com/office/drawing/2014/main" id="{6C73E048-898A-467B-876B-872CBDD305F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63717" y="1875181"/>
            <a:ext cx="1845115" cy="2460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 descr="100_3538.jpg">
            <a:extLst>
              <a:ext uri="{FF2B5EF4-FFF2-40B4-BE49-F238E27FC236}">
                <a16:creationId xmlns:a16="http://schemas.microsoft.com/office/drawing/2014/main" id="{9AE34E97-FC38-4347-B166-6DA6AC4D467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82740" y="2276769"/>
            <a:ext cx="1729710" cy="129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black background with red text&#10;&#10;AI-generated content may be incorrect.">
            <a:extLst>
              <a:ext uri="{FF2B5EF4-FFF2-40B4-BE49-F238E27FC236}">
                <a16:creationId xmlns:a16="http://schemas.microsoft.com/office/drawing/2014/main" id="{47EE7874-2CDD-029F-E42A-9687489AAC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87872" y="612316"/>
            <a:ext cx="1699131" cy="399752"/>
          </a:xfrm>
          <a:prstGeom prst="rect">
            <a:avLst/>
          </a:prstGeom>
        </p:spPr>
      </p:pic>
    </p:spTree>
    <p:extLst>
      <p:ext uri="{BB962C8B-B14F-4D97-AF65-F5344CB8AC3E}">
        <p14:creationId xmlns:p14="http://schemas.microsoft.com/office/powerpoint/2010/main" val="2330576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63336" y="954608"/>
            <a:ext cx="4455066" cy="507831"/>
          </a:xfrm>
          <a:prstGeom prst="rect">
            <a:avLst/>
          </a:prstGeom>
          <a:noFill/>
        </p:spPr>
        <p:txBody>
          <a:bodyPr wrap="none" rtlCol="0">
            <a:spAutoFit/>
          </a:bodyPr>
          <a:lstStyle/>
          <a:p>
            <a:pPr fontAlgn="base">
              <a:spcBef>
                <a:spcPct val="0"/>
              </a:spcBef>
              <a:spcAft>
                <a:spcPct val="0"/>
              </a:spcAft>
            </a:pPr>
            <a:r>
              <a:rPr lang="en-US" sz="2700" dirty="0">
                <a:solidFill>
                  <a:srgbClr val="000000"/>
                </a:solidFill>
                <a:latin typeface="Arial"/>
                <a:ea typeface="ＭＳ Ｐゴシック" charset="0"/>
              </a:rPr>
              <a:t>Biology in London Program </a:t>
            </a:r>
          </a:p>
        </p:txBody>
      </p:sp>
      <p:cxnSp>
        <p:nvCxnSpPr>
          <p:cNvPr id="6" name="Straight Connector 5"/>
          <p:cNvCxnSpPr/>
          <p:nvPr/>
        </p:nvCxnSpPr>
        <p:spPr>
          <a:xfrm>
            <a:off x="1729304" y="1448009"/>
            <a:ext cx="6823785"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975648" y="1471282"/>
            <a:ext cx="4051109" cy="923330"/>
          </a:xfrm>
          <a:prstGeom prst="rect">
            <a:avLst/>
          </a:prstGeom>
          <a:noFill/>
        </p:spPr>
        <p:txBody>
          <a:bodyPr wrap="none" rtlCol="0">
            <a:spAutoFit/>
          </a:bodyPr>
          <a:lstStyle/>
          <a:p>
            <a:pPr fontAlgn="base">
              <a:spcBef>
                <a:spcPct val="0"/>
              </a:spcBef>
              <a:spcAft>
                <a:spcPct val="0"/>
              </a:spcAft>
            </a:pPr>
            <a:r>
              <a:rPr lang="en-US" sz="2700" dirty="0">
                <a:solidFill>
                  <a:srgbClr val="000000"/>
                </a:solidFill>
                <a:latin typeface="Arial"/>
                <a:ea typeface="ＭＳ Ｐゴシック" charset="0"/>
              </a:rPr>
              <a:t>The London Experience: </a:t>
            </a:r>
            <a:br>
              <a:rPr lang="en-US" sz="2700" dirty="0">
                <a:solidFill>
                  <a:srgbClr val="000000"/>
                </a:solidFill>
                <a:latin typeface="Arial"/>
                <a:ea typeface="ＭＳ Ｐゴシック" charset="0"/>
              </a:rPr>
            </a:br>
            <a:r>
              <a:rPr lang="en-US" sz="2700" dirty="0">
                <a:solidFill>
                  <a:srgbClr val="000000"/>
                </a:solidFill>
                <a:latin typeface="Arial"/>
                <a:ea typeface="ＭＳ Ｐゴシック" charset="0"/>
              </a:rPr>
              <a:t>Royal Kew Gardens</a:t>
            </a:r>
          </a:p>
        </p:txBody>
      </p:sp>
      <p:pic>
        <p:nvPicPr>
          <p:cNvPr id="7" name="landscape-1462868309-kew-gardens.jpg" descr="/Users/scottsteppan/Word files/Teaching/Natural History London/PPt/landscape-1462868309-kew-gardens.jpg"/>
          <p:cNvPicPr>
            <a:picLocks noChangeAspect="1"/>
          </p:cNvPicPr>
          <p:nvPr/>
        </p:nvPicPr>
        <p:blipFill rotWithShape="1">
          <a:blip r:embed="rId2" r:link="rId3">
            <a:extLst>
              <a:ext uri="{28A0092B-C50C-407E-A947-70E740481C1C}">
                <a14:useLocalDpi xmlns:a14="http://schemas.microsoft.com/office/drawing/2010/main" val="0"/>
              </a:ext>
            </a:extLst>
          </a:blip>
          <a:srcRect r="12884"/>
          <a:stretch>
            <a:fillRect/>
          </a:stretch>
        </p:blipFill>
        <p:spPr>
          <a:xfrm>
            <a:off x="1534843" y="2808687"/>
            <a:ext cx="4205252" cy="2413609"/>
          </a:xfrm>
          <a:prstGeom prst="rect">
            <a:avLst/>
          </a:prstGeom>
        </p:spPr>
      </p:pic>
      <p:pic>
        <p:nvPicPr>
          <p:cNvPr id="2" name="Kew carnivorous zone 8 med IMG_1680.jpg" descr="/Users/scottsteppan/Word files/Teaching/Natural History London/London 2019/2021 proposal/Kew carnivorous zone 8 med IMG_1680.jpg"/>
          <p:cNvPicPr>
            <a:picLocks noChangeAspect="1"/>
          </p:cNvPicPr>
          <p:nvPr/>
        </p:nvPicPr>
        <p:blipFill rotWithShape="1">
          <a:blip r:embed="rId4" r:link="rId5">
            <a:extLst>
              <a:ext uri="{28A0092B-C50C-407E-A947-70E740481C1C}">
                <a14:useLocalDpi xmlns:a14="http://schemas.microsoft.com/office/drawing/2010/main" val="0"/>
              </a:ext>
            </a:extLst>
          </a:blip>
          <a:srcRect t="19079"/>
          <a:stretch>
            <a:fillRect/>
          </a:stretch>
        </p:blipFill>
        <p:spPr>
          <a:xfrm>
            <a:off x="5886287" y="2808688"/>
            <a:ext cx="2975560" cy="3210478"/>
          </a:xfrm>
          <a:prstGeom prst="rect">
            <a:avLst/>
          </a:prstGeom>
        </p:spPr>
      </p:pic>
      <p:pic>
        <p:nvPicPr>
          <p:cNvPr id="8" name="Picture 7" descr="A black background with red text&#10;&#10;AI-generated content may be incorrect.">
            <a:extLst>
              <a:ext uri="{FF2B5EF4-FFF2-40B4-BE49-F238E27FC236}">
                <a16:creationId xmlns:a16="http://schemas.microsoft.com/office/drawing/2014/main" id="{E496C7F8-38D4-C0DD-3972-46E5E7003E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87872" y="612316"/>
            <a:ext cx="1699131" cy="399752"/>
          </a:xfrm>
          <a:prstGeom prst="rect">
            <a:avLst/>
          </a:prstGeom>
        </p:spPr>
      </p:pic>
    </p:spTree>
    <p:extLst>
      <p:ext uri="{BB962C8B-B14F-4D97-AF65-F5344CB8AC3E}">
        <p14:creationId xmlns:p14="http://schemas.microsoft.com/office/powerpoint/2010/main" val="2971924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63336" y="954608"/>
            <a:ext cx="4455066" cy="507831"/>
          </a:xfrm>
          <a:prstGeom prst="rect">
            <a:avLst/>
          </a:prstGeom>
          <a:noFill/>
        </p:spPr>
        <p:txBody>
          <a:bodyPr wrap="none" rtlCol="0">
            <a:spAutoFit/>
          </a:bodyPr>
          <a:lstStyle/>
          <a:p>
            <a:pPr fontAlgn="base">
              <a:spcBef>
                <a:spcPct val="0"/>
              </a:spcBef>
              <a:spcAft>
                <a:spcPct val="0"/>
              </a:spcAft>
            </a:pPr>
            <a:r>
              <a:rPr lang="en-US" sz="2700" dirty="0">
                <a:solidFill>
                  <a:srgbClr val="000000"/>
                </a:solidFill>
                <a:latin typeface="Arial"/>
                <a:ea typeface="ＭＳ Ｐゴシック" charset="0"/>
              </a:rPr>
              <a:t>Biology in London Program </a:t>
            </a:r>
          </a:p>
        </p:txBody>
      </p:sp>
      <p:cxnSp>
        <p:nvCxnSpPr>
          <p:cNvPr id="6" name="Straight Connector 5"/>
          <p:cNvCxnSpPr/>
          <p:nvPr/>
        </p:nvCxnSpPr>
        <p:spPr>
          <a:xfrm>
            <a:off x="1729304" y="1448009"/>
            <a:ext cx="6823785"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975648" y="1471282"/>
            <a:ext cx="7783028" cy="923330"/>
          </a:xfrm>
          <a:prstGeom prst="rect">
            <a:avLst/>
          </a:prstGeom>
          <a:noFill/>
        </p:spPr>
        <p:txBody>
          <a:bodyPr wrap="none" rtlCol="0">
            <a:spAutoFit/>
          </a:bodyPr>
          <a:lstStyle/>
          <a:p>
            <a:pPr fontAlgn="base">
              <a:spcBef>
                <a:spcPct val="0"/>
              </a:spcBef>
              <a:spcAft>
                <a:spcPct val="0"/>
              </a:spcAft>
            </a:pPr>
            <a:r>
              <a:rPr lang="en-US" sz="2700" dirty="0">
                <a:solidFill>
                  <a:srgbClr val="000000"/>
                </a:solidFill>
                <a:latin typeface="Arial"/>
                <a:ea typeface="ＭＳ Ｐゴシック" charset="0"/>
              </a:rPr>
              <a:t>The London Experience: An historical perspective</a:t>
            </a:r>
            <a:br>
              <a:rPr lang="en-US" sz="2700" dirty="0">
                <a:solidFill>
                  <a:srgbClr val="000000"/>
                </a:solidFill>
                <a:latin typeface="Arial"/>
                <a:ea typeface="ＭＳ Ｐゴシック" charset="0"/>
              </a:rPr>
            </a:br>
            <a:r>
              <a:rPr lang="en-US" sz="2700" dirty="0">
                <a:solidFill>
                  <a:srgbClr val="000000"/>
                </a:solidFill>
                <a:latin typeface="Arial"/>
                <a:ea typeface="ＭＳ Ｐゴシック" charset="0"/>
              </a:rPr>
              <a:t>Darwin’s House (Down House)</a:t>
            </a:r>
          </a:p>
        </p:txBody>
      </p:sp>
      <p:pic>
        <p:nvPicPr>
          <p:cNvPr id="8" name="Down house galleryn070847.jpg" descr="/Users/scottsteppan/Word files/Teaching/Natural History London/PPt/Down house galleryn070847.jp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1837932" y="2380182"/>
            <a:ext cx="4663973" cy="3095712"/>
          </a:xfrm>
          <a:prstGeom prst="rect">
            <a:avLst/>
          </a:prstGeom>
        </p:spPr>
      </p:pic>
      <p:pic>
        <p:nvPicPr>
          <p:cNvPr id="9" name="Down Hosue gallerythestudy.jpg" descr="/Users/scottsteppan/Word files/Teaching/Natural History London/PPt/Down Hosue gallerythestudy.jpg"/>
          <p:cNvPicPr>
            <a:picLocks noChangeAspect="1"/>
          </p:cNvPicPr>
          <p:nvPr/>
        </p:nvPicPr>
        <p:blipFill>
          <a:blip r:embed="rId4" r:link="rId5">
            <a:extLst>
              <a:ext uri="{28A0092B-C50C-407E-A947-70E740481C1C}">
                <a14:useLocalDpi xmlns:a14="http://schemas.microsoft.com/office/drawing/2010/main" val="0"/>
              </a:ext>
            </a:extLst>
          </a:blip>
          <a:stretch>
            <a:fillRect/>
          </a:stretch>
        </p:blipFill>
        <p:spPr>
          <a:xfrm>
            <a:off x="5691695" y="3952136"/>
            <a:ext cx="3212010" cy="2131973"/>
          </a:xfrm>
          <a:prstGeom prst="rect">
            <a:avLst/>
          </a:prstGeom>
        </p:spPr>
      </p:pic>
      <p:pic>
        <p:nvPicPr>
          <p:cNvPr id="3" name="Picture 2" descr="A black background with red text&#10;&#10;AI-generated content may be incorrect.">
            <a:extLst>
              <a:ext uri="{FF2B5EF4-FFF2-40B4-BE49-F238E27FC236}">
                <a16:creationId xmlns:a16="http://schemas.microsoft.com/office/drawing/2014/main" id="{E3323149-4750-7153-F3D1-0F40C19D6D1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87872" y="612316"/>
            <a:ext cx="1699131" cy="399752"/>
          </a:xfrm>
          <a:prstGeom prst="rect">
            <a:avLst/>
          </a:prstGeom>
        </p:spPr>
      </p:pic>
    </p:spTree>
    <p:extLst>
      <p:ext uri="{BB962C8B-B14F-4D97-AF65-F5344CB8AC3E}">
        <p14:creationId xmlns:p14="http://schemas.microsoft.com/office/powerpoint/2010/main" val="2165171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021DE-4BEE-DEB7-02B7-70B8E65F94C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696E1DF-AC96-D6B4-9256-899D4E7D9AF9}"/>
              </a:ext>
            </a:extLst>
          </p:cNvPr>
          <p:cNvSpPr txBox="1"/>
          <p:nvPr/>
        </p:nvSpPr>
        <p:spPr>
          <a:xfrm>
            <a:off x="1963336" y="954608"/>
            <a:ext cx="4455066" cy="507831"/>
          </a:xfrm>
          <a:prstGeom prst="rect">
            <a:avLst/>
          </a:prstGeom>
          <a:noFill/>
        </p:spPr>
        <p:txBody>
          <a:bodyPr wrap="none" rtlCol="0">
            <a:spAutoFit/>
          </a:bodyPr>
          <a:lstStyle/>
          <a:p>
            <a:pPr fontAlgn="base">
              <a:spcBef>
                <a:spcPct val="0"/>
              </a:spcBef>
              <a:spcAft>
                <a:spcPct val="0"/>
              </a:spcAft>
            </a:pPr>
            <a:r>
              <a:rPr lang="en-US" sz="2700" dirty="0">
                <a:solidFill>
                  <a:srgbClr val="000000"/>
                </a:solidFill>
                <a:latin typeface="Arial"/>
                <a:ea typeface="ＭＳ Ｐゴシック" charset="0"/>
              </a:rPr>
              <a:t>Biology in London Program </a:t>
            </a:r>
          </a:p>
        </p:txBody>
      </p:sp>
      <p:cxnSp>
        <p:nvCxnSpPr>
          <p:cNvPr id="6" name="Straight Connector 5">
            <a:extLst>
              <a:ext uri="{FF2B5EF4-FFF2-40B4-BE49-F238E27FC236}">
                <a16:creationId xmlns:a16="http://schemas.microsoft.com/office/drawing/2014/main" id="{07C7A745-C33E-3513-BD80-E8F9D1C9D54B}"/>
              </a:ext>
            </a:extLst>
          </p:cNvPr>
          <p:cNvCxnSpPr/>
          <p:nvPr/>
        </p:nvCxnSpPr>
        <p:spPr>
          <a:xfrm>
            <a:off x="1729304" y="1448009"/>
            <a:ext cx="6823785"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EF29F1A1-E148-6571-AFA0-12302591E71D}"/>
              </a:ext>
            </a:extLst>
          </p:cNvPr>
          <p:cNvSpPr txBox="1"/>
          <p:nvPr/>
        </p:nvSpPr>
        <p:spPr>
          <a:xfrm>
            <a:off x="1975652" y="1471282"/>
            <a:ext cx="6577437" cy="923330"/>
          </a:xfrm>
          <a:prstGeom prst="rect">
            <a:avLst/>
          </a:prstGeom>
          <a:noFill/>
        </p:spPr>
        <p:txBody>
          <a:bodyPr wrap="square" rtlCol="0">
            <a:spAutoFit/>
          </a:bodyPr>
          <a:lstStyle/>
          <a:p>
            <a:pPr fontAlgn="base">
              <a:spcBef>
                <a:spcPct val="0"/>
              </a:spcBef>
              <a:spcAft>
                <a:spcPct val="0"/>
              </a:spcAft>
            </a:pPr>
            <a:r>
              <a:rPr lang="en-US" sz="2700" dirty="0">
                <a:solidFill>
                  <a:srgbClr val="000000"/>
                </a:solidFill>
                <a:latin typeface="Arial"/>
                <a:ea typeface="ＭＳ Ｐゴシック" charset="0"/>
              </a:rPr>
              <a:t>Cambridge: A guided tour with a scientific historical perspective</a:t>
            </a:r>
          </a:p>
        </p:txBody>
      </p:sp>
      <p:sp>
        <p:nvSpPr>
          <p:cNvPr id="3" name="Rectangle 2">
            <a:extLst>
              <a:ext uri="{FF2B5EF4-FFF2-40B4-BE49-F238E27FC236}">
                <a16:creationId xmlns:a16="http://schemas.microsoft.com/office/drawing/2014/main" id="{299AA632-D3CA-4E12-1811-021D031A0493}"/>
              </a:ext>
            </a:extLst>
          </p:cNvPr>
          <p:cNvSpPr/>
          <p:nvPr/>
        </p:nvSpPr>
        <p:spPr>
          <a:xfrm>
            <a:off x="4313628" y="6308072"/>
            <a:ext cx="1901483" cy="403957"/>
          </a:xfrm>
          <a:prstGeom prst="rect">
            <a:avLst/>
          </a:prstGeom>
        </p:spPr>
        <p:txBody>
          <a:bodyPr wrap="none">
            <a:spAutoFit/>
          </a:bodyPr>
          <a:lstStyle/>
          <a:p>
            <a:pPr fontAlgn="base">
              <a:spcBef>
                <a:spcPct val="0"/>
              </a:spcBef>
              <a:spcAft>
                <a:spcPct val="0"/>
              </a:spcAft>
            </a:pPr>
            <a:r>
              <a:rPr lang="en-US" sz="2025" dirty="0">
                <a:solidFill>
                  <a:srgbClr val="000000"/>
                </a:solidFill>
                <a:latin typeface="Arial"/>
                <a:ea typeface="ＭＳ Ｐゴシック" charset="0"/>
              </a:rPr>
              <a:t>The Eagle Pub</a:t>
            </a:r>
            <a:endParaRPr lang="en-US" sz="2025" dirty="0">
              <a:solidFill>
                <a:srgbClr val="000000"/>
              </a:solidFill>
              <a:latin typeface="Times New Roman" charset="0"/>
              <a:ea typeface="ＭＳ Ｐゴシック" charset="0"/>
            </a:endParaRPr>
          </a:p>
        </p:txBody>
      </p:sp>
      <p:pic>
        <p:nvPicPr>
          <p:cNvPr id="8" name="Picture 7" descr="A group of people standing in front of a building&#10;&#10;Description automatically generated">
            <a:extLst>
              <a:ext uri="{FF2B5EF4-FFF2-40B4-BE49-F238E27FC236}">
                <a16:creationId xmlns:a16="http://schemas.microsoft.com/office/drawing/2014/main" id="{B0A61F3E-3E0B-2527-B5CF-3277D87E1134}"/>
              </a:ext>
            </a:extLst>
          </p:cNvPr>
          <p:cNvPicPr>
            <a:picLocks noChangeAspect="1"/>
          </p:cNvPicPr>
          <p:nvPr/>
        </p:nvPicPr>
        <p:blipFill>
          <a:blip r:embed="rId2"/>
          <a:stretch>
            <a:fillRect/>
          </a:stretch>
        </p:blipFill>
        <p:spPr>
          <a:xfrm>
            <a:off x="2530076" y="2391393"/>
            <a:ext cx="5222239" cy="3916679"/>
          </a:xfrm>
          <a:prstGeom prst="rect">
            <a:avLst/>
          </a:prstGeom>
        </p:spPr>
      </p:pic>
      <p:pic>
        <p:nvPicPr>
          <p:cNvPr id="7" name="Picture 6" descr="A black background with red text&#10;&#10;AI-generated content may be incorrect.">
            <a:extLst>
              <a:ext uri="{FF2B5EF4-FFF2-40B4-BE49-F238E27FC236}">
                <a16:creationId xmlns:a16="http://schemas.microsoft.com/office/drawing/2014/main" id="{2D4DFBFF-4AD1-0718-0965-67182F4FAE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7872" y="612316"/>
            <a:ext cx="1699131" cy="399752"/>
          </a:xfrm>
          <a:prstGeom prst="rect">
            <a:avLst/>
          </a:prstGeom>
        </p:spPr>
      </p:pic>
    </p:spTree>
    <p:extLst>
      <p:ext uri="{BB962C8B-B14F-4D97-AF65-F5344CB8AC3E}">
        <p14:creationId xmlns:p14="http://schemas.microsoft.com/office/powerpoint/2010/main" val="501293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9781D-391E-A577-7DF7-D1028C3C7E04}"/>
            </a:ext>
          </a:extLst>
        </p:cNvPr>
        <p:cNvGrpSpPr/>
        <p:nvPr/>
      </p:nvGrpSpPr>
      <p:grpSpPr>
        <a:xfrm>
          <a:off x="0" y="0"/>
          <a:ext cx="0" cy="0"/>
          <a:chOff x="0" y="0"/>
          <a:chExt cx="0" cy="0"/>
        </a:xfrm>
      </p:grpSpPr>
      <p:pic>
        <p:nvPicPr>
          <p:cNvPr id="23" name="Picture 2" descr="Kew Gardens Guide: Review, Opening Times, Tickets, What's On">
            <a:extLst>
              <a:ext uri="{FF2B5EF4-FFF2-40B4-BE49-F238E27FC236}">
                <a16:creationId xmlns:a16="http://schemas.microsoft.com/office/drawing/2014/main" id="{773179F8-3393-8407-DD2A-059331E495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7408" y="4263983"/>
            <a:ext cx="2562106" cy="19215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6053E25-3D1B-752E-17FF-39EAB349E8B1}"/>
              </a:ext>
            </a:extLst>
          </p:cNvPr>
          <p:cNvSpPr txBox="1"/>
          <p:nvPr/>
        </p:nvSpPr>
        <p:spPr>
          <a:xfrm>
            <a:off x="541592" y="765363"/>
            <a:ext cx="6872812" cy="507831"/>
          </a:xfrm>
          <a:prstGeom prst="rect">
            <a:avLst/>
          </a:prstGeom>
          <a:noFill/>
        </p:spPr>
        <p:txBody>
          <a:bodyPr wrap="square" rtlCol="0">
            <a:spAutoFit/>
          </a:bodyPr>
          <a:lstStyle/>
          <a:p>
            <a:pPr defTabSz="771571"/>
            <a:r>
              <a:rPr lang="en-US" sz="2700" dirty="0">
                <a:solidFill>
                  <a:prstClr val="black"/>
                </a:solidFill>
                <a:latin typeface="Arial"/>
              </a:rPr>
              <a:t>Biology in London Program Summer 2026</a:t>
            </a:r>
          </a:p>
        </p:txBody>
      </p:sp>
      <p:cxnSp>
        <p:nvCxnSpPr>
          <p:cNvPr id="6" name="Straight Connector 5">
            <a:extLst>
              <a:ext uri="{FF2B5EF4-FFF2-40B4-BE49-F238E27FC236}">
                <a16:creationId xmlns:a16="http://schemas.microsoft.com/office/drawing/2014/main" id="{3C047AFD-2062-23D8-23FE-7F3668E1C780}"/>
              </a:ext>
            </a:extLst>
          </p:cNvPr>
          <p:cNvCxnSpPr>
            <a:cxnSpLocks/>
          </p:cNvCxnSpPr>
          <p:nvPr/>
        </p:nvCxnSpPr>
        <p:spPr>
          <a:xfrm>
            <a:off x="307560" y="1258767"/>
            <a:ext cx="9411715"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18420F72-4253-CC17-2815-4025D5B5D5F6}"/>
              </a:ext>
            </a:extLst>
          </p:cNvPr>
          <p:cNvSpPr txBox="1"/>
          <p:nvPr/>
        </p:nvSpPr>
        <p:spPr>
          <a:xfrm>
            <a:off x="307559" y="1247124"/>
            <a:ext cx="9939742" cy="562142"/>
          </a:xfrm>
          <a:prstGeom prst="rect">
            <a:avLst/>
          </a:prstGeom>
          <a:noFill/>
        </p:spPr>
        <p:txBody>
          <a:bodyPr wrap="square">
            <a:spAutoFit/>
          </a:bodyPr>
          <a:lstStyle/>
          <a:p>
            <a:pPr defTabSz="771571">
              <a:lnSpc>
                <a:spcPct val="120000"/>
              </a:lnSpc>
              <a:spcBef>
                <a:spcPts val="1013"/>
              </a:spcBef>
            </a:pPr>
            <a:r>
              <a:rPr lang="en-US" sz="2700" dirty="0">
                <a:solidFill>
                  <a:prstClr val="black"/>
                </a:solidFill>
                <a:latin typeface="Aptos" panose="02110004020202020204"/>
              </a:rPr>
              <a:t>BSC 4933 The Natural History of Monsters</a:t>
            </a:r>
          </a:p>
        </p:txBody>
      </p:sp>
      <p:sp>
        <p:nvSpPr>
          <p:cNvPr id="2" name="TextBox 1">
            <a:extLst>
              <a:ext uri="{FF2B5EF4-FFF2-40B4-BE49-F238E27FC236}">
                <a16:creationId xmlns:a16="http://schemas.microsoft.com/office/drawing/2014/main" id="{7435B431-BFCA-D3E9-38D4-D5E1D4F68975}"/>
              </a:ext>
            </a:extLst>
          </p:cNvPr>
          <p:cNvSpPr txBox="1"/>
          <p:nvPr/>
        </p:nvSpPr>
        <p:spPr>
          <a:xfrm>
            <a:off x="-60415" y="3865823"/>
            <a:ext cx="4924901" cy="2256195"/>
          </a:xfrm>
          <a:prstGeom prst="rect">
            <a:avLst/>
          </a:prstGeom>
          <a:noFill/>
        </p:spPr>
        <p:txBody>
          <a:bodyPr wrap="square" rtlCol="0">
            <a:spAutoFit/>
          </a:bodyPr>
          <a:lstStyle/>
          <a:p>
            <a:pPr marL="626901" lvl="1" indent="-241116" defTabSz="771571">
              <a:lnSpc>
                <a:spcPct val="120000"/>
              </a:lnSpc>
              <a:buFont typeface="Arial"/>
              <a:buChar char="•"/>
            </a:pPr>
            <a:r>
              <a:rPr lang="en-US" sz="1688" dirty="0">
                <a:solidFill>
                  <a:prstClr val="black"/>
                </a:solidFill>
                <a:latin typeface="Aptos" panose="02110004020202020204"/>
              </a:rPr>
              <a:t>Hunterian Museum</a:t>
            </a:r>
          </a:p>
          <a:p>
            <a:pPr marL="626901" lvl="1" indent="-241116" defTabSz="771571">
              <a:lnSpc>
                <a:spcPct val="120000"/>
              </a:lnSpc>
              <a:buFont typeface="Arial"/>
              <a:buChar char="•"/>
            </a:pPr>
            <a:r>
              <a:rPr lang="en-US" sz="1688" dirty="0">
                <a:solidFill>
                  <a:prstClr val="black"/>
                </a:solidFill>
                <a:latin typeface="Aptos" panose="02110004020202020204"/>
              </a:rPr>
              <a:t>Royal College of Physicians Gardens</a:t>
            </a:r>
          </a:p>
          <a:p>
            <a:pPr marL="626901" lvl="1" indent="-241116" defTabSz="771571">
              <a:lnSpc>
                <a:spcPct val="120000"/>
              </a:lnSpc>
              <a:buFont typeface="Arial"/>
              <a:buChar char="•"/>
            </a:pPr>
            <a:r>
              <a:rPr lang="en-US" sz="1688" dirty="0">
                <a:solidFill>
                  <a:prstClr val="black"/>
                </a:solidFill>
                <a:latin typeface="Aptos" panose="02110004020202020204"/>
              </a:rPr>
              <a:t>British Museum</a:t>
            </a:r>
          </a:p>
          <a:p>
            <a:pPr marL="626901" lvl="1" indent="-241116" defTabSz="771571">
              <a:lnSpc>
                <a:spcPct val="120000"/>
              </a:lnSpc>
              <a:buFont typeface="Arial"/>
              <a:buChar char="•"/>
            </a:pPr>
            <a:r>
              <a:rPr lang="en-US" sz="1688" dirty="0">
                <a:solidFill>
                  <a:prstClr val="black"/>
                </a:solidFill>
                <a:latin typeface="Aptos" panose="02110004020202020204"/>
              </a:rPr>
              <a:t>Natural History Museum</a:t>
            </a:r>
          </a:p>
          <a:p>
            <a:pPr marL="626901" lvl="1" indent="-241116" defTabSz="771571">
              <a:lnSpc>
                <a:spcPct val="120000"/>
              </a:lnSpc>
              <a:buFont typeface="Arial"/>
              <a:buChar char="•"/>
            </a:pPr>
            <a:r>
              <a:rPr lang="en-US" sz="1688" dirty="0">
                <a:solidFill>
                  <a:prstClr val="black"/>
                </a:solidFill>
                <a:latin typeface="Aptos" panose="02110004020202020204"/>
              </a:rPr>
              <a:t>Old Operating Theater</a:t>
            </a:r>
          </a:p>
          <a:p>
            <a:pPr marL="626901" lvl="1" indent="-241116" defTabSz="771571">
              <a:lnSpc>
                <a:spcPct val="120000"/>
              </a:lnSpc>
              <a:buFont typeface="Arial"/>
              <a:buChar char="•"/>
            </a:pPr>
            <a:r>
              <a:rPr lang="en-US" sz="1688" dirty="0">
                <a:solidFill>
                  <a:prstClr val="black"/>
                </a:solidFill>
                <a:latin typeface="Aptos" panose="02110004020202020204"/>
              </a:rPr>
              <a:t>Kew Gardens</a:t>
            </a:r>
          </a:p>
          <a:p>
            <a:pPr marL="626901" lvl="1" indent="-241116" defTabSz="771571">
              <a:lnSpc>
                <a:spcPct val="120000"/>
              </a:lnSpc>
              <a:buFont typeface="Arial"/>
              <a:buChar char="•"/>
            </a:pPr>
            <a:r>
              <a:rPr lang="en-US" sz="1688" dirty="0">
                <a:solidFill>
                  <a:prstClr val="black"/>
                </a:solidFill>
                <a:latin typeface="Aptos" panose="02110004020202020204"/>
              </a:rPr>
              <a:t>Plague Tour and Bram Stoker Tour</a:t>
            </a:r>
          </a:p>
        </p:txBody>
      </p:sp>
      <p:sp>
        <p:nvSpPr>
          <p:cNvPr id="14" name="Rectangle: Rounded Corners 13">
            <a:extLst>
              <a:ext uri="{FF2B5EF4-FFF2-40B4-BE49-F238E27FC236}">
                <a16:creationId xmlns:a16="http://schemas.microsoft.com/office/drawing/2014/main" id="{B5BBAA6B-69E2-ABBD-522E-E34022FE7102}"/>
              </a:ext>
            </a:extLst>
          </p:cNvPr>
          <p:cNvSpPr/>
          <p:nvPr/>
        </p:nvSpPr>
        <p:spPr>
          <a:xfrm>
            <a:off x="115356" y="1915266"/>
            <a:ext cx="6367046" cy="1802061"/>
          </a:xfrm>
          <a:prstGeom prst="roundRect">
            <a:avLst/>
          </a:prstGeom>
          <a:solidFill>
            <a:srgbClr val="FFFFCC"/>
          </a:solidFill>
          <a:ln>
            <a:solidFill>
              <a:srgbClr val="FFFF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71571"/>
            <a:endParaRPr lang="en-US" sz="1519" dirty="0">
              <a:solidFill>
                <a:prstClr val="white"/>
              </a:solidFill>
              <a:latin typeface="Aptos" panose="02110004020202020204"/>
            </a:endParaRPr>
          </a:p>
        </p:txBody>
      </p:sp>
      <p:sp>
        <p:nvSpPr>
          <p:cNvPr id="13" name="TextBox 12">
            <a:extLst>
              <a:ext uri="{FF2B5EF4-FFF2-40B4-BE49-F238E27FC236}">
                <a16:creationId xmlns:a16="http://schemas.microsoft.com/office/drawing/2014/main" id="{E3478D56-BF8D-1A77-688F-D109E5DDFD17}"/>
              </a:ext>
            </a:extLst>
          </p:cNvPr>
          <p:cNvSpPr txBox="1"/>
          <p:nvPr/>
        </p:nvSpPr>
        <p:spPr>
          <a:xfrm>
            <a:off x="115356" y="1941176"/>
            <a:ext cx="6367045" cy="1728807"/>
          </a:xfrm>
          <a:prstGeom prst="rect">
            <a:avLst/>
          </a:prstGeom>
          <a:noFill/>
        </p:spPr>
        <p:txBody>
          <a:bodyPr wrap="square">
            <a:spAutoFit/>
          </a:bodyPr>
          <a:lstStyle/>
          <a:p>
            <a:pPr defTabSz="771571"/>
            <a:r>
              <a:rPr lang="en-US" sz="1519" dirty="0">
                <a:solidFill>
                  <a:prstClr val="black"/>
                </a:solidFill>
                <a:latin typeface="Aptos" panose="02110004020202020204"/>
              </a:rPr>
              <a:t>Many well-known monsters in film and literature were created in 19</a:t>
            </a:r>
            <a:r>
              <a:rPr lang="en-US" sz="1519" baseline="30000" dirty="0">
                <a:solidFill>
                  <a:prstClr val="black"/>
                </a:solidFill>
                <a:latin typeface="Aptos" panose="02110004020202020204"/>
              </a:rPr>
              <a:t>th</a:t>
            </a:r>
            <a:r>
              <a:rPr lang="en-US" sz="1519" dirty="0">
                <a:solidFill>
                  <a:prstClr val="black"/>
                </a:solidFill>
                <a:latin typeface="Aptos" panose="02110004020202020204"/>
              </a:rPr>
              <a:t> century England and are motivated by biological phenomena. Students will visit museums, gardens, and cultural landmarks to learn how Gothic horror characters such as Frankenstein’s monster, Dracula, werewolves, witches, and mummies were inspired by real-life organisms and scientists. Topics will include the scientific study of resurrection, immortality, preservation, disease outbreaks, medicinal plants, and genetic disorders.</a:t>
            </a:r>
          </a:p>
        </p:txBody>
      </p:sp>
      <p:pic>
        <p:nvPicPr>
          <p:cNvPr id="5" name="Picture 4">
            <a:extLst>
              <a:ext uri="{FF2B5EF4-FFF2-40B4-BE49-F238E27FC236}">
                <a16:creationId xmlns:a16="http://schemas.microsoft.com/office/drawing/2014/main" id="{4C5E00D2-D3C0-6E9B-92B5-2E8C9EFDFE06}"/>
              </a:ext>
            </a:extLst>
          </p:cNvPr>
          <p:cNvPicPr>
            <a:picLocks noChangeAspect="1"/>
          </p:cNvPicPr>
          <p:nvPr/>
        </p:nvPicPr>
        <p:blipFill>
          <a:blip r:embed="rId4"/>
          <a:stretch>
            <a:fillRect/>
          </a:stretch>
        </p:blipFill>
        <p:spPr>
          <a:xfrm>
            <a:off x="4225185" y="3928044"/>
            <a:ext cx="3189219" cy="1921580"/>
          </a:xfrm>
          <a:prstGeom prst="rect">
            <a:avLst/>
          </a:prstGeom>
        </p:spPr>
      </p:pic>
      <p:pic>
        <p:nvPicPr>
          <p:cNvPr id="15" name="Picture 14">
            <a:extLst>
              <a:ext uri="{FF2B5EF4-FFF2-40B4-BE49-F238E27FC236}">
                <a16:creationId xmlns:a16="http://schemas.microsoft.com/office/drawing/2014/main" id="{AB9321A9-4FEE-2EC1-ABA2-9F6CD2D65DCE}"/>
              </a:ext>
            </a:extLst>
          </p:cNvPr>
          <p:cNvPicPr>
            <a:picLocks noChangeAspect="1"/>
          </p:cNvPicPr>
          <p:nvPr/>
        </p:nvPicPr>
        <p:blipFill>
          <a:blip r:embed="rId5"/>
          <a:stretch>
            <a:fillRect/>
          </a:stretch>
        </p:blipFill>
        <p:spPr>
          <a:xfrm>
            <a:off x="7215121" y="3013249"/>
            <a:ext cx="2608219" cy="1465487"/>
          </a:xfrm>
          <a:prstGeom prst="rect">
            <a:avLst/>
          </a:prstGeom>
        </p:spPr>
      </p:pic>
      <p:pic>
        <p:nvPicPr>
          <p:cNvPr id="21" name="Picture 20">
            <a:extLst>
              <a:ext uri="{FF2B5EF4-FFF2-40B4-BE49-F238E27FC236}">
                <a16:creationId xmlns:a16="http://schemas.microsoft.com/office/drawing/2014/main" id="{4DA362B2-8A42-C127-558D-2E79EB9C235C}"/>
              </a:ext>
            </a:extLst>
          </p:cNvPr>
          <p:cNvPicPr>
            <a:picLocks noChangeAspect="1"/>
          </p:cNvPicPr>
          <p:nvPr/>
        </p:nvPicPr>
        <p:blipFill>
          <a:blip r:embed="rId6"/>
          <a:stretch>
            <a:fillRect/>
          </a:stretch>
        </p:blipFill>
        <p:spPr>
          <a:xfrm>
            <a:off x="6928949" y="1300552"/>
            <a:ext cx="3180565" cy="1689675"/>
          </a:xfrm>
          <a:prstGeom prst="rect">
            <a:avLst/>
          </a:prstGeom>
        </p:spPr>
      </p:pic>
    </p:spTree>
    <p:extLst>
      <p:ext uri="{BB962C8B-B14F-4D97-AF65-F5344CB8AC3E}">
        <p14:creationId xmlns:p14="http://schemas.microsoft.com/office/powerpoint/2010/main" val="1851868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FCEB2-2AE6-F067-081C-6DD3E5AE480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07FBD46-D2A0-68B5-FD85-6C3F96B549E1}"/>
              </a:ext>
            </a:extLst>
          </p:cNvPr>
          <p:cNvSpPr txBox="1"/>
          <p:nvPr/>
        </p:nvSpPr>
        <p:spPr>
          <a:xfrm>
            <a:off x="541592" y="765363"/>
            <a:ext cx="6872812" cy="507831"/>
          </a:xfrm>
          <a:prstGeom prst="rect">
            <a:avLst/>
          </a:prstGeom>
          <a:noFill/>
        </p:spPr>
        <p:txBody>
          <a:bodyPr wrap="square" rtlCol="0">
            <a:spAutoFit/>
          </a:bodyPr>
          <a:lstStyle/>
          <a:p>
            <a:pPr defTabSz="771571"/>
            <a:r>
              <a:rPr lang="en-US" sz="2700" dirty="0">
                <a:solidFill>
                  <a:prstClr val="black"/>
                </a:solidFill>
                <a:latin typeface="Arial"/>
              </a:rPr>
              <a:t>Biology in London Program Summer 2027</a:t>
            </a:r>
          </a:p>
        </p:txBody>
      </p:sp>
      <p:cxnSp>
        <p:nvCxnSpPr>
          <p:cNvPr id="6" name="Straight Connector 5">
            <a:extLst>
              <a:ext uri="{FF2B5EF4-FFF2-40B4-BE49-F238E27FC236}">
                <a16:creationId xmlns:a16="http://schemas.microsoft.com/office/drawing/2014/main" id="{C538AD35-2B92-5D78-6B4F-33DD68819B42}"/>
              </a:ext>
            </a:extLst>
          </p:cNvPr>
          <p:cNvCxnSpPr>
            <a:cxnSpLocks/>
          </p:cNvCxnSpPr>
          <p:nvPr/>
        </p:nvCxnSpPr>
        <p:spPr>
          <a:xfrm>
            <a:off x="307560" y="1258767"/>
            <a:ext cx="9411715"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7CDBA502-BD2D-DC76-EB76-83F014249AEC}"/>
              </a:ext>
            </a:extLst>
          </p:cNvPr>
          <p:cNvSpPr txBox="1"/>
          <p:nvPr/>
        </p:nvSpPr>
        <p:spPr>
          <a:xfrm>
            <a:off x="307560" y="1247124"/>
            <a:ext cx="8909590" cy="562142"/>
          </a:xfrm>
          <a:prstGeom prst="rect">
            <a:avLst/>
          </a:prstGeom>
          <a:noFill/>
        </p:spPr>
        <p:txBody>
          <a:bodyPr wrap="square">
            <a:spAutoFit/>
          </a:bodyPr>
          <a:lstStyle/>
          <a:p>
            <a:pPr defTabSz="771571">
              <a:lnSpc>
                <a:spcPct val="120000"/>
              </a:lnSpc>
              <a:spcBef>
                <a:spcPts val="1013"/>
              </a:spcBef>
            </a:pPr>
            <a:r>
              <a:rPr lang="en-US" sz="2700" dirty="0">
                <a:solidFill>
                  <a:prstClr val="black"/>
                </a:solidFill>
                <a:latin typeface="Aptos" panose="02110004020202020204"/>
              </a:rPr>
              <a:t>ZOO4454C Biology of Fishes</a:t>
            </a:r>
          </a:p>
        </p:txBody>
      </p:sp>
      <p:sp>
        <p:nvSpPr>
          <p:cNvPr id="2" name="TextBox 1">
            <a:extLst>
              <a:ext uri="{FF2B5EF4-FFF2-40B4-BE49-F238E27FC236}">
                <a16:creationId xmlns:a16="http://schemas.microsoft.com/office/drawing/2014/main" id="{BAB47728-1D48-50EA-43FA-F3976C8E8CA8}"/>
              </a:ext>
            </a:extLst>
          </p:cNvPr>
          <p:cNvSpPr txBox="1"/>
          <p:nvPr/>
        </p:nvSpPr>
        <p:spPr>
          <a:xfrm>
            <a:off x="202525" y="3248817"/>
            <a:ext cx="3712964" cy="2256195"/>
          </a:xfrm>
          <a:prstGeom prst="rect">
            <a:avLst/>
          </a:prstGeom>
          <a:noFill/>
        </p:spPr>
        <p:txBody>
          <a:bodyPr wrap="square" rtlCol="0">
            <a:spAutoFit/>
          </a:bodyPr>
          <a:lstStyle/>
          <a:p>
            <a:pPr marL="318273" lvl="1" indent="-241116" defTabSz="771571">
              <a:lnSpc>
                <a:spcPct val="120000"/>
              </a:lnSpc>
              <a:buFont typeface="Arial"/>
              <a:buChar char="•"/>
            </a:pPr>
            <a:r>
              <a:rPr lang="en-US" sz="1688" dirty="0">
                <a:solidFill>
                  <a:prstClr val="black"/>
                </a:solidFill>
                <a:latin typeface="Aptos" panose="02110004020202020204"/>
              </a:rPr>
              <a:t>Billingsgate Market</a:t>
            </a:r>
          </a:p>
          <a:p>
            <a:pPr marL="318273" lvl="1" indent="-241116" defTabSz="771571">
              <a:lnSpc>
                <a:spcPct val="120000"/>
              </a:lnSpc>
              <a:buFont typeface="Arial"/>
              <a:buChar char="•"/>
            </a:pPr>
            <a:r>
              <a:rPr lang="en-US" sz="1688" dirty="0">
                <a:solidFill>
                  <a:prstClr val="black"/>
                </a:solidFill>
                <a:latin typeface="Aptos" panose="02110004020202020204"/>
              </a:rPr>
              <a:t>Cambridge Museum of Zoology</a:t>
            </a:r>
          </a:p>
          <a:p>
            <a:pPr marL="318273" lvl="1" indent="-241116" defTabSz="771571">
              <a:lnSpc>
                <a:spcPct val="120000"/>
              </a:lnSpc>
              <a:buFont typeface="Arial"/>
              <a:buChar char="•"/>
            </a:pPr>
            <a:r>
              <a:rPr lang="en-US" sz="1688" dirty="0">
                <a:solidFill>
                  <a:prstClr val="black"/>
                </a:solidFill>
                <a:latin typeface="Aptos" panose="02110004020202020204"/>
              </a:rPr>
              <a:t>Darwin’s home (Down House)</a:t>
            </a:r>
          </a:p>
          <a:p>
            <a:pPr marL="318273" lvl="1" indent="-241116" defTabSz="771571">
              <a:lnSpc>
                <a:spcPct val="120000"/>
              </a:lnSpc>
              <a:buFont typeface="Arial"/>
              <a:buChar char="•"/>
            </a:pPr>
            <a:r>
              <a:rPr lang="en-US" sz="1688" dirty="0">
                <a:solidFill>
                  <a:prstClr val="black"/>
                </a:solidFill>
                <a:latin typeface="Aptos" panose="02110004020202020204"/>
              </a:rPr>
              <a:t>Grant Museum of Zoology</a:t>
            </a:r>
          </a:p>
          <a:p>
            <a:pPr marL="318273" lvl="1" indent="-241116" defTabSz="771571">
              <a:lnSpc>
                <a:spcPct val="120000"/>
              </a:lnSpc>
              <a:buFont typeface="Arial"/>
              <a:buChar char="•"/>
            </a:pPr>
            <a:r>
              <a:rPr lang="en-US" sz="1688" dirty="0" err="1">
                <a:solidFill>
                  <a:prstClr val="black"/>
                </a:solidFill>
                <a:latin typeface="Aptos" panose="02110004020202020204"/>
              </a:rPr>
              <a:t>Linnean</a:t>
            </a:r>
            <a:r>
              <a:rPr lang="en-US" sz="1688" dirty="0">
                <a:solidFill>
                  <a:prstClr val="black"/>
                </a:solidFill>
                <a:latin typeface="Aptos" panose="02110004020202020204"/>
              </a:rPr>
              <a:t> Society</a:t>
            </a:r>
          </a:p>
          <a:p>
            <a:pPr marL="318273" lvl="1" indent="-241116" defTabSz="771571">
              <a:lnSpc>
                <a:spcPct val="120000"/>
              </a:lnSpc>
              <a:buFont typeface="Arial"/>
              <a:buChar char="•"/>
            </a:pPr>
            <a:r>
              <a:rPr lang="en-US" sz="1688" dirty="0">
                <a:solidFill>
                  <a:prstClr val="black"/>
                </a:solidFill>
                <a:latin typeface="Aptos" panose="02110004020202020204"/>
              </a:rPr>
              <a:t>Natural History Museum</a:t>
            </a:r>
          </a:p>
          <a:p>
            <a:pPr marL="318273" lvl="1" indent="-241116" defTabSz="771571">
              <a:lnSpc>
                <a:spcPct val="120000"/>
              </a:lnSpc>
              <a:buFont typeface="Arial"/>
              <a:buChar char="•"/>
            </a:pPr>
            <a:r>
              <a:rPr lang="en-US" sz="1688" dirty="0">
                <a:solidFill>
                  <a:prstClr val="black"/>
                </a:solidFill>
                <a:latin typeface="Aptos" panose="02110004020202020204"/>
              </a:rPr>
              <a:t>SEA LIFE London Aquarium</a:t>
            </a:r>
          </a:p>
        </p:txBody>
      </p:sp>
      <p:pic>
        <p:nvPicPr>
          <p:cNvPr id="3" name="Down house galleryn070847.jpg" descr="/Users/scottsteppan/Word files/Teaching/Natural History London/PPt/Down house galleryn070847.jpg">
            <a:extLst>
              <a:ext uri="{FF2B5EF4-FFF2-40B4-BE49-F238E27FC236}">
                <a16:creationId xmlns:a16="http://schemas.microsoft.com/office/drawing/2014/main" id="{4368BC72-5D38-5C86-62AC-DC07FF9BE9B6}"/>
              </a:ext>
            </a:extLst>
          </p:cNvPr>
          <p:cNvPicPr>
            <a:picLocks noChangeAspect="1"/>
          </p:cNvPicPr>
          <p:nvPr/>
        </p:nvPicPr>
        <p:blipFill>
          <a:blip r:embed="rId3" r:link="rId4">
            <a:extLst>
              <a:ext uri="{28A0092B-C50C-407E-A947-70E740481C1C}">
                <a14:useLocalDpi xmlns:a14="http://schemas.microsoft.com/office/drawing/2010/main" val="0"/>
              </a:ext>
            </a:extLst>
          </a:blip>
          <a:stretch>
            <a:fillRect/>
          </a:stretch>
        </p:blipFill>
        <p:spPr>
          <a:xfrm>
            <a:off x="6355617" y="1817751"/>
            <a:ext cx="3733439" cy="2478070"/>
          </a:xfrm>
          <a:prstGeom prst="rect">
            <a:avLst/>
          </a:prstGeom>
        </p:spPr>
      </p:pic>
      <p:sp>
        <p:nvSpPr>
          <p:cNvPr id="14" name="Rectangle: Rounded Corners 13">
            <a:extLst>
              <a:ext uri="{FF2B5EF4-FFF2-40B4-BE49-F238E27FC236}">
                <a16:creationId xmlns:a16="http://schemas.microsoft.com/office/drawing/2014/main" id="{DDE39B76-64DD-AE7C-F76C-814B130D7466}"/>
              </a:ext>
            </a:extLst>
          </p:cNvPr>
          <p:cNvSpPr/>
          <p:nvPr/>
        </p:nvSpPr>
        <p:spPr>
          <a:xfrm>
            <a:off x="-516799" y="1864508"/>
            <a:ext cx="7134308" cy="1249634"/>
          </a:xfrm>
          <a:prstGeom prst="roundRect">
            <a:avLst/>
          </a:prstGeom>
          <a:solidFill>
            <a:srgbClr val="FFFFCC"/>
          </a:solidFill>
          <a:ln>
            <a:solidFill>
              <a:srgbClr val="FFFF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71571"/>
            <a:endParaRPr lang="en-US" sz="1519" dirty="0">
              <a:solidFill>
                <a:prstClr val="white"/>
              </a:solidFill>
              <a:latin typeface="Aptos" panose="02110004020202020204"/>
            </a:endParaRPr>
          </a:p>
        </p:txBody>
      </p:sp>
      <p:sp>
        <p:nvSpPr>
          <p:cNvPr id="13" name="TextBox 12">
            <a:extLst>
              <a:ext uri="{FF2B5EF4-FFF2-40B4-BE49-F238E27FC236}">
                <a16:creationId xmlns:a16="http://schemas.microsoft.com/office/drawing/2014/main" id="{30D019FA-8B06-295F-23EC-1D8F12527ED4}"/>
              </a:ext>
            </a:extLst>
          </p:cNvPr>
          <p:cNvSpPr txBox="1"/>
          <p:nvPr/>
        </p:nvSpPr>
        <p:spPr>
          <a:xfrm>
            <a:off x="29876" y="1958711"/>
            <a:ext cx="6642348" cy="1027461"/>
          </a:xfrm>
          <a:prstGeom prst="rect">
            <a:avLst/>
          </a:prstGeom>
          <a:noFill/>
        </p:spPr>
        <p:txBody>
          <a:bodyPr wrap="square">
            <a:spAutoFit/>
          </a:bodyPr>
          <a:lstStyle/>
          <a:p>
            <a:pPr defTabSz="771571"/>
            <a:r>
              <a:rPr lang="en-US" sz="1519" dirty="0">
                <a:solidFill>
                  <a:srgbClr val="2C2A29"/>
                </a:solidFill>
                <a:latin typeface="Aptos" panose="02110004020202020204"/>
              </a:rPr>
              <a:t>The fishes are the most diverse group of vertebrates on planet earth. This course invites students to investigate the systematics, morphology, ecology, behavior, physiology, and life history of fishes through diverse and historically important museum specimens and aquarium observations.</a:t>
            </a:r>
            <a:endParaRPr lang="en-US" sz="1519" dirty="0">
              <a:solidFill>
                <a:prstClr val="black"/>
              </a:solidFill>
              <a:latin typeface="Aptos" panose="02110004020202020204"/>
            </a:endParaRPr>
          </a:p>
        </p:txBody>
      </p:sp>
      <p:pic>
        <p:nvPicPr>
          <p:cNvPr id="8" name="Picture 7">
            <a:extLst>
              <a:ext uri="{FF2B5EF4-FFF2-40B4-BE49-F238E27FC236}">
                <a16:creationId xmlns:a16="http://schemas.microsoft.com/office/drawing/2014/main" id="{105AF128-D6A6-47DF-9DF5-C500D65F4D04}"/>
              </a:ext>
            </a:extLst>
          </p:cNvPr>
          <p:cNvPicPr>
            <a:picLocks noChangeAspect="1"/>
          </p:cNvPicPr>
          <p:nvPr/>
        </p:nvPicPr>
        <p:blipFill>
          <a:blip r:embed="rId5"/>
          <a:srcRect t="18058"/>
          <a:stretch>
            <a:fillRect/>
          </a:stretch>
        </p:blipFill>
        <p:spPr>
          <a:xfrm>
            <a:off x="4956996" y="3284339"/>
            <a:ext cx="1375964" cy="1691224"/>
          </a:xfrm>
          <a:prstGeom prst="rect">
            <a:avLst/>
          </a:prstGeom>
        </p:spPr>
      </p:pic>
      <p:pic>
        <p:nvPicPr>
          <p:cNvPr id="10" name="Picture 9">
            <a:extLst>
              <a:ext uri="{FF2B5EF4-FFF2-40B4-BE49-F238E27FC236}">
                <a16:creationId xmlns:a16="http://schemas.microsoft.com/office/drawing/2014/main" id="{035FFD81-9825-4F20-B925-535B6AC9A33F}"/>
              </a:ext>
            </a:extLst>
          </p:cNvPr>
          <p:cNvPicPr>
            <a:picLocks noChangeAspect="1"/>
          </p:cNvPicPr>
          <p:nvPr/>
        </p:nvPicPr>
        <p:blipFill>
          <a:blip r:embed="rId6"/>
          <a:stretch>
            <a:fillRect/>
          </a:stretch>
        </p:blipFill>
        <p:spPr>
          <a:xfrm>
            <a:off x="6366553" y="4028258"/>
            <a:ext cx="3730781" cy="2190894"/>
          </a:xfrm>
          <a:prstGeom prst="rect">
            <a:avLst/>
          </a:prstGeom>
        </p:spPr>
      </p:pic>
      <p:pic>
        <p:nvPicPr>
          <p:cNvPr id="11" name="Picture 10">
            <a:extLst>
              <a:ext uri="{FF2B5EF4-FFF2-40B4-BE49-F238E27FC236}">
                <a16:creationId xmlns:a16="http://schemas.microsoft.com/office/drawing/2014/main" id="{3780FB59-BC56-43DF-A749-D757D25999FB}"/>
              </a:ext>
            </a:extLst>
          </p:cNvPr>
          <p:cNvPicPr>
            <a:picLocks noChangeAspect="1"/>
          </p:cNvPicPr>
          <p:nvPr/>
        </p:nvPicPr>
        <p:blipFill>
          <a:blip r:embed="rId7"/>
          <a:stretch>
            <a:fillRect/>
          </a:stretch>
        </p:blipFill>
        <p:spPr>
          <a:xfrm>
            <a:off x="4693415" y="4981695"/>
            <a:ext cx="1649942" cy="1237457"/>
          </a:xfrm>
          <a:prstGeom prst="rect">
            <a:avLst/>
          </a:prstGeom>
        </p:spPr>
      </p:pic>
      <p:pic>
        <p:nvPicPr>
          <p:cNvPr id="12" name="Picture 11">
            <a:extLst>
              <a:ext uri="{FF2B5EF4-FFF2-40B4-BE49-F238E27FC236}">
                <a16:creationId xmlns:a16="http://schemas.microsoft.com/office/drawing/2014/main" id="{1491E22F-FB53-4544-9FDF-12A4B5F20EB5}"/>
              </a:ext>
            </a:extLst>
          </p:cNvPr>
          <p:cNvPicPr>
            <a:picLocks noChangeAspect="1"/>
          </p:cNvPicPr>
          <p:nvPr/>
        </p:nvPicPr>
        <p:blipFill rotWithShape="1">
          <a:blip r:embed="rId8"/>
          <a:srcRect l="6112" t="17817" r="7774" b="14281"/>
          <a:stretch/>
        </p:blipFill>
        <p:spPr>
          <a:xfrm>
            <a:off x="7657386" y="832669"/>
            <a:ext cx="2431670" cy="985082"/>
          </a:xfrm>
          <a:prstGeom prst="rect">
            <a:avLst/>
          </a:prstGeom>
        </p:spPr>
      </p:pic>
      <p:pic>
        <p:nvPicPr>
          <p:cNvPr id="15" name="Picture 14">
            <a:extLst>
              <a:ext uri="{FF2B5EF4-FFF2-40B4-BE49-F238E27FC236}">
                <a16:creationId xmlns:a16="http://schemas.microsoft.com/office/drawing/2014/main" id="{134F4A27-C7DB-4F36-B06A-04A17638DE53}"/>
              </a:ext>
            </a:extLst>
          </p:cNvPr>
          <p:cNvPicPr>
            <a:picLocks noChangeAspect="1"/>
          </p:cNvPicPr>
          <p:nvPr/>
        </p:nvPicPr>
        <p:blipFill>
          <a:blip r:embed="rId9"/>
          <a:stretch>
            <a:fillRect/>
          </a:stretch>
        </p:blipFill>
        <p:spPr>
          <a:xfrm>
            <a:off x="3142305" y="5184084"/>
            <a:ext cx="1552600" cy="1035067"/>
          </a:xfrm>
          <a:prstGeom prst="rect">
            <a:avLst/>
          </a:prstGeom>
        </p:spPr>
      </p:pic>
    </p:spTree>
    <p:extLst>
      <p:ext uri="{BB962C8B-B14F-4D97-AF65-F5344CB8AC3E}">
        <p14:creationId xmlns:p14="http://schemas.microsoft.com/office/powerpoint/2010/main" val="1994883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F01A7-9BF9-7BC8-5F2B-841330CFA13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4D5BBE1-07C0-E06B-5908-1E7DB8461DCD}"/>
              </a:ext>
            </a:extLst>
          </p:cNvPr>
          <p:cNvSpPr txBox="1"/>
          <p:nvPr/>
        </p:nvSpPr>
        <p:spPr>
          <a:xfrm>
            <a:off x="541592" y="765363"/>
            <a:ext cx="6872812" cy="507831"/>
          </a:xfrm>
          <a:prstGeom prst="rect">
            <a:avLst/>
          </a:prstGeom>
          <a:noFill/>
        </p:spPr>
        <p:txBody>
          <a:bodyPr wrap="square" rtlCol="0">
            <a:spAutoFit/>
          </a:bodyPr>
          <a:lstStyle/>
          <a:p>
            <a:r>
              <a:rPr lang="en-US" sz="2700" dirty="0">
                <a:latin typeface="Arial"/>
              </a:rPr>
              <a:t>Biology in London Program Summer 2027</a:t>
            </a:r>
          </a:p>
        </p:txBody>
      </p:sp>
      <p:cxnSp>
        <p:nvCxnSpPr>
          <p:cNvPr id="6" name="Straight Connector 5">
            <a:extLst>
              <a:ext uri="{FF2B5EF4-FFF2-40B4-BE49-F238E27FC236}">
                <a16:creationId xmlns:a16="http://schemas.microsoft.com/office/drawing/2014/main" id="{0ACD61B4-D835-A5D6-40EC-031F2E60C48B}"/>
              </a:ext>
            </a:extLst>
          </p:cNvPr>
          <p:cNvCxnSpPr>
            <a:cxnSpLocks/>
          </p:cNvCxnSpPr>
          <p:nvPr/>
        </p:nvCxnSpPr>
        <p:spPr>
          <a:xfrm>
            <a:off x="307560" y="1258767"/>
            <a:ext cx="9411715"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670DD3CB-DB3C-0F96-7FDD-D476469520B1}"/>
              </a:ext>
            </a:extLst>
          </p:cNvPr>
          <p:cNvSpPr txBox="1"/>
          <p:nvPr/>
        </p:nvSpPr>
        <p:spPr>
          <a:xfrm>
            <a:off x="541591" y="1344186"/>
            <a:ext cx="5145107" cy="507831"/>
          </a:xfrm>
          <a:prstGeom prst="rect">
            <a:avLst/>
          </a:prstGeom>
          <a:noFill/>
        </p:spPr>
        <p:txBody>
          <a:bodyPr wrap="square">
            <a:spAutoFit/>
          </a:bodyPr>
          <a:lstStyle/>
          <a:p>
            <a:pPr defTabSz="771571">
              <a:defRPr/>
            </a:pPr>
            <a:r>
              <a:rPr lang="en-US" sz="2700" dirty="0">
                <a:solidFill>
                  <a:prstClr val="black"/>
                </a:solidFill>
                <a:latin typeface="Arial"/>
              </a:rPr>
              <a:t>Program Dates and Info</a:t>
            </a:r>
          </a:p>
        </p:txBody>
      </p:sp>
      <p:sp>
        <p:nvSpPr>
          <p:cNvPr id="5" name="TextBox 4">
            <a:extLst>
              <a:ext uri="{FF2B5EF4-FFF2-40B4-BE49-F238E27FC236}">
                <a16:creationId xmlns:a16="http://schemas.microsoft.com/office/drawing/2014/main" id="{DC73F8EA-9E0C-A594-CDF9-75EA21F5B51C}"/>
              </a:ext>
            </a:extLst>
          </p:cNvPr>
          <p:cNvSpPr txBox="1"/>
          <p:nvPr/>
        </p:nvSpPr>
        <p:spPr>
          <a:xfrm>
            <a:off x="541591" y="1923007"/>
            <a:ext cx="9411715" cy="2941511"/>
          </a:xfrm>
          <a:prstGeom prst="rect">
            <a:avLst/>
          </a:prstGeom>
          <a:noFill/>
        </p:spPr>
        <p:txBody>
          <a:bodyPr wrap="square">
            <a:spAutoFit/>
          </a:bodyPr>
          <a:lstStyle/>
          <a:p>
            <a:r>
              <a:rPr lang="en-US" sz="2000">
                <a:latin typeface="Arial"/>
              </a:rPr>
              <a:t>No prerequisites required beyond BIO 2010/L and BIO 2011 (lecture only) with C- or better, or being enrolled by the application date in early Spring.</a:t>
            </a:r>
          </a:p>
          <a:p>
            <a:endParaRPr lang="en-US" sz="2700" dirty="0">
              <a:latin typeface="Arial"/>
            </a:endParaRPr>
          </a:p>
          <a:p>
            <a:pPr fontAlgn="base"/>
            <a:r>
              <a:rPr lang="en-US" sz="2363" b="1" dirty="0"/>
              <a:t>Program Application Open:</a:t>
            </a:r>
            <a:r>
              <a:rPr lang="en-US" sz="2363" dirty="0"/>
              <a:t> October 14, 2026 ($100)</a:t>
            </a:r>
          </a:p>
          <a:p>
            <a:pPr fontAlgn="base"/>
            <a:r>
              <a:rPr lang="en-US" sz="2363" b="1" dirty="0"/>
              <a:t>IP Scholarship Application Due:</a:t>
            </a:r>
            <a:r>
              <a:rPr lang="en-US" sz="2363" dirty="0"/>
              <a:t> December 30, 2026 </a:t>
            </a:r>
          </a:p>
          <a:p>
            <a:pPr fontAlgn="base"/>
            <a:r>
              <a:rPr lang="en-US" sz="2363" b="1" dirty="0"/>
              <a:t>Commitment Fee Due:</a:t>
            </a:r>
            <a:r>
              <a:rPr lang="en-US" sz="2363" dirty="0"/>
              <a:t> January 12, 2027 ($1,500, refundable)   </a:t>
            </a:r>
          </a:p>
          <a:p>
            <a:pPr fontAlgn="base"/>
            <a:r>
              <a:rPr lang="en-US" sz="2363" b="1" dirty="0"/>
              <a:t>Final Payment Date: </a:t>
            </a:r>
            <a:r>
              <a:rPr lang="en-US" sz="2363" dirty="0"/>
              <a:t>February 9, 2027</a:t>
            </a:r>
          </a:p>
          <a:p>
            <a:pPr fontAlgn="base"/>
            <a:r>
              <a:rPr lang="en-US" sz="2363" b="1" dirty="0"/>
              <a:t>London! </a:t>
            </a:r>
            <a:r>
              <a:rPr lang="en-US" sz="2363" dirty="0"/>
              <a:t>June 17 </a:t>
            </a:r>
            <a:r>
              <a:rPr lang="mr-IN" sz="2363" dirty="0"/>
              <a:t>–</a:t>
            </a:r>
            <a:r>
              <a:rPr lang="en-US" sz="2363" dirty="0"/>
              <a:t> July 25, 2027</a:t>
            </a:r>
          </a:p>
        </p:txBody>
      </p:sp>
      <p:sp>
        <p:nvSpPr>
          <p:cNvPr id="10" name="TextBox 9">
            <a:extLst>
              <a:ext uri="{FF2B5EF4-FFF2-40B4-BE49-F238E27FC236}">
                <a16:creationId xmlns:a16="http://schemas.microsoft.com/office/drawing/2014/main" id="{54231A46-D044-AD46-1BF7-14FD1DE67EE1}"/>
              </a:ext>
            </a:extLst>
          </p:cNvPr>
          <p:cNvSpPr txBox="1"/>
          <p:nvPr/>
        </p:nvSpPr>
        <p:spPr>
          <a:xfrm>
            <a:off x="1357069" y="4934993"/>
            <a:ext cx="7572863" cy="819583"/>
          </a:xfrm>
          <a:prstGeom prst="rect">
            <a:avLst/>
          </a:prstGeom>
          <a:noFill/>
        </p:spPr>
        <p:txBody>
          <a:bodyPr wrap="square">
            <a:spAutoFit/>
          </a:bodyPr>
          <a:lstStyle/>
          <a:p>
            <a:pPr algn="ctr">
              <a:spcBef>
                <a:spcPts val="1013"/>
              </a:spcBef>
            </a:pPr>
            <a:r>
              <a:rPr lang="en-US" sz="2363" dirty="0">
                <a:solidFill>
                  <a:srgbClr val="0070C0"/>
                </a:solidFill>
              </a:rPr>
              <a:t>*Early application is advisable as program enrollment is limited and acceptances are offered on a rolling basis.</a:t>
            </a:r>
            <a:endParaRPr lang="en-US" sz="2363" u="sng" dirty="0">
              <a:solidFill>
                <a:srgbClr val="0070C0"/>
              </a:solidFill>
            </a:endParaRPr>
          </a:p>
        </p:txBody>
      </p:sp>
    </p:spTree>
    <p:extLst>
      <p:ext uri="{BB962C8B-B14F-4D97-AF65-F5344CB8AC3E}">
        <p14:creationId xmlns:p14="http://schemas.microsoft.com/office/powerpoint/2010/main" val="3013646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341FC-61BA-4B4D-86DE-69553D7DD38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8C1D237-DF34-7902-D793-81E499BF7E7D}"/>
              </a:ext>
            </a:extLst>
          </p:cNvPr>
          <p:cNvSpPr txBox="1"/>
          <p:nvPr/>
        </p:nvSpPr>
        <p:spPr>
          <a:xfrm>
            <a:off x="541592" y="765363"/>
            <a:ext cx="6872812" cy="507831"/>
          </a:xfrm>
          <a:prstGeom prst="rect">
            <a:avLst/>
          </a:prstGeom>
          <a:noFill/>
        </p:spPr>
        <p:txBody>
          <a:bodyPr wrap="square" rtlCol="0">
            <a:spAutoFit/>
          </a:bodyPr>
          <a:lstStyle/>
          <a:p>
            <a:r>
              <a:rPr lang="en-US" sz="2700" dirty="0">
                <a:latin typeface="Arial"/>
              </a:rPr>
              <a:t>Biology in London Program Summer 2027</a:t>
            </a:r>
          </a:p>
        </p:txBody>
      </p:sp>
      <p:cxnSp>
        <p:nvCxnSpPr>
          <p:cNvPr id="6" name="Straight Connector 5">
            <a:extLst>
              <a:ext uri="{FF2B5EF4-FFF2-40B4-BE49-F238E27FC236}">
                <a16:creationId xmlns:a16="http://schemas.microsoft.com/office/drawing/2014/main" id="{1E704DE5-DC75-29EF-2137-B4B4A4529512}"/>
              </a:ext>
            </a:extLst>
          </p:cNvPr>
          <p:cNvCxnSpPr>
            <a:cxnSpLocks/>
          </p:cNvCxnSpPr>
          <p:nvPr/>
        </p:nvCxnSpPr>
        <p:spPr>
          <a:xfrm>
            <a:off x="307560" y="1258767"/>
            <a:ext cx="9411715"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E2B0D0EB-F7A8-D9BB-C89B-FF3F143E458D}"/>
              </a:ext>
            </a:extLst>
          </p:cNvPr>
          <p:cNvSpPr txBox="1"/>
          <p:nvPr/>
        </p:nvSpPr>
        <p:spPr>
          <a:xfrm>
            <a:off x="602673" y="1465807"/>
            <a:ext cx="9361024" cy="5139869"/>
          </a:xfrm>
          <a:prstGeom prst="rect">
            <a:avLst/>
          </a:prstGeom>
          <a:noFill/>
        </p:spPr>
        <p:txBody>
          <a:bodyPr wrap="square">
            <a:spAutoFit/>
          </a:bodyPr>
          <a:lstStyle/>
          <a:p>
            <a:r>
              <a:rPr lang="en-US" sz="2400" b="1" dirty="0"/>
              <a:t>Program Fees Include</a:t>
            </a:r>
            <a:endParaRPr lang="en-US" sz="2400" dirty="0"/>
          </a:p>
          <a:p>
            <a:pPr marL="285750" indent="-285750">
              <a:buFont typeface="Arial" panose="020B0604020202020204" pitchFamily="34" charset="0"/>
              <a:buChar char="•"/>
            </a:pPr>
            <a:r>
              <a:rPr lang="en-US" sz="1800" dirty="0"/>
              <a:t>Instructional costs for 6 credits</a:t>
            </a:r>
          </a:p>
          <a:p>
            <a:pPr marL="285750" indent="-285750">
              <a:buFont typeface="Arial" panose="020B0604020202020204" pitchFamily="34" charset="0"/>
              <a:buChar char="•"/>
            </a:pPr>
            <a:r>
              <a:rPr lang="en-US" sz="1800" dirty="0"/>
              <a:t>Housing</a:t>
            </a:r>
          </a:p>
          <a:p>
            <a:pPr marL="285750" indent="-285750">
              <a:buFont typeface="Arial" panose="020B0604020202020204" pitchFamily="34" charset="0"/>
              <a:buChar char="•"/>
            </a:pPr>
            <a:r>
              <a:rPr lang="en-US" sz="1800" dirty="0"/>
              <a:t>£100 worth of meal vouchers</a:t>
            </a:r>
          </a:p>
          <a:p>
            <a:pPr marL="285750" indent="-285750">
              <a:buFont typeface="Arial" panose="020B0604020202020204" pitchFamily="34" charset="0"/>
              <a:buChar char="•"/>
            </a:pPr>
            <a:r>
              <a:rPr lang="en-US" sz="1800" dirty="0"/>
              <a:t>Transport card for class and program-organized</a:t>
            </a:r>
          </a:p>
          <a:p>
            <a:pPr marL="285750" indent="-285750">
              <a:buFont typeface="Arial" panose="020B0604020202020204" pitchFamily="34" charset="0"/>
              <a:buChar char="•"/>
            </a:pPr>
            <a:r>
              <a:rPr lang="en-US" sz="1800" dirty="0"/>
              <a:t>excursions</a:t>
            </a:r>
          </a:p>
          <a:p>
            <a:pPr marL="285750" indent="-285750">
              <a:buFont typeface="Arial" panose="020B0604020202020204" pitchFamily="34" charset="0"/>
              <a:buChar char="•"/>
            </a:pPr>
            <a:r>
              <a:rPr lang="en-US" sz="1800" dirty="0"/>
              <a:t>Program-planned excursions/groups activities</a:t>
            </a:r>
          </a:p>
          <a:p>
            <a:pPr marL="285750" indent="-285750">
              <a:buFont typeface="Arial" panose="020B0604020202020204" pitchFamily="34" charset="0"/>
              <a:buChar char="•"/>
            </a:pPr>
            <a:r>
              <a:rPr lang="en-US" sz="1800" dirty="0"/>
              <a:t>Full-time academic support</a:t>
            </a:r>
          </a:p>
          <a:p>
            <a:pPr marL="285750" indent="-285750">
              <a:buFont typeface="Arial" panose="020B0604020202020204" pitchFamily="34" charset="0"/>
              <a:buChar char="•"/>
            </a:pPr>
            <a:r>
              <a:rPr lang="en-US" sz="1800" dirty="0"/>
              <a:t>On-site administrative and pastoral support</a:t>
            </a:r>
          </a:p>
          <a:p>
            <a:pPr marL="285750" indent="-285750">
              <a:buFont typeface="Arial" panose="020B0604020202020204" pitchFamily="34" charset="0"/>
              <a:buChar char="•"/>
            </a:pPr>
            <a:r>
              <a:rPr lang="en-US" sz="1800" dirty="0"/>
              <a:t>International health insurance</a:t>
            </a:r>
          </a:p>
          <a:p>
            <a:pPr>
              <a:spcBef>
                <a:spcPts val="1200"/>
              </a:spcBef>
            </a:pPr>
            <a:r>
              <a:rPr lang="en-US" sz="2400" b="1" dirty="0"/>
              <a:t>Program Fees Do NOT Include</a:t>
            </a:r>
            <a:endParaRPr lang="en-US" sz="2400" dirty="0"/>
          </a:p>
          <a:p>
            <a:pPr marL="285750" indent="-285750">
              <a:buFont typeface="Arial" panose="020B0604020202020204" pitchFamily="34" charset="0"/>
              <a:buChar char="•"/>
            </a:pPr>
            <a:r>
              <a:rPr lang="en-US" sz="1800" dirty="0"/>
              <a:t>Round-trip international airfare</a:t>
            </a:r>
          </a:p>
          <a:p>
            <a:pPr marL="285750" indent="-285750">
              <a:buFont typeface="Arial" panose="020B0604020202020204" pitchFamily="34" charset="0"/>
              <a:buChar char="•"/>
            </a:pPr>
            <a:r>
              <a:rPr lang="en-US" sz="1800" dirty="0"/>
              <a:t>Passport</a:t>
            </a:r>
          </a:p>
          <a:p>
            <a:pPr marL="285750" indent="-285750">
              <a:buFont typeface="Arial" panose="020B0604020202020204" pitchFamily="34" charset="0"/>
              <a:buChar char="•"/>
            </a:pPr>
            <a:r>
              <a:rPr lang="en-US" sz="1800" dirty="0"/>
              <a:t>Electronic Travel Authorization (ETA)</a:t>
            </a:r>
          </a:p>
          <a:p>
            <a:pPr marL="285750" indent="-285750">
              <a:buFont typeface="Arial" panose="020B0604020202020204" pitchFamily="34" charset="0"/>
              <a:buChar char="•"/>
            </a:pPr>
            <a:r>
              <a:rPr lang="en-US" sz="1800" dirty="0"/>
              <a:t>Food (except as noted above)</a:t>
            </a:r>
          </a:p>
          <a:p>
            <a:pPr marL="285750" indent="-285750">
              <a:buFont typeface="Arial" panose="020B0604020202020204" pitchFamily="34" charset="0"/>
              <a:buChar char="•"/>
            </a:pPr>
            <a:r>
              <a:rPr lang="en-US" sz="1800" dirty="0"/>
              <a:t>Personal travel/activity money</a:t>
            </a:r>
          </a:p>
          <a:p>
            <a:pPr marL="285750" indent="-285750">
              <a:buFont typeface="Arial" panose="020B0604020202020204" pitchFamily="34" charset="0"/>
              <a:buChar char="•"/>
            </a:pPr>
            <a:r>
              <a:rPr lang="en-US" sz="1800" dirty="0"/>
              <a:t>Course-related fees (e.g. books &amp; supplies)</a:t>
            </a:r>
          </a:p>
        </p:txBody>
      </p:sp>
      <p:pic>
        <p:nvPicPr>
          <p:cNvPr id="3" name="Picture 2">
            <a:extLst>
              <a:ext uri="{FF2B5EF4-FFF2-40B4-BE49-F238E27FC236}">
                <a16:creationId xmlns:a16="http://schemas.microsoft.com/office/drawing/2014/main" id="{B05A1F08-122D-295F-DDC0-958D6E14FAFF}"/>
              </a:ext>
            </a:extLst>
          </p:cNvPr>
          <p:cNvPicPr>
            <a:picLocks noChangeAspect="1"/>
          </p:cNvPicPr>
          <p:nvPr/>
        </p:nvPicPr>
        <p:blipFill>
          <a:blip r:embed="rId2"/>
          <a:srcRect t="15899" r="60101"/>
          <a:stretch>
            <a:fillRect/>
          </a:stretch>
        </p:blipFill>
        <p:spPr>
          <a:xfrm>
            <a:off x="5912427" y="1675949"/>
            <a:ext cx="4260273" cy="5049779"/>
          </a:xfrm>
          <a:prstGeom prst="rect">
            <a:avLst/>
          </a:prstGeom>
        </p:spPr>
      </p:pic>
    </p:spTree>
    <p:extLst>
      <p:ext uri="{BB962C8B-B14F-4D97-AF65-F5344CB8AC3E}">
        <p14:creationId xmlns:p14="http://schemas.microsoft.com/office/powerpoint/2010/main" val="3383884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up of a red background&#10;&#10;AI-generated content may be incorrect.">
            <a:extLst>
              <a:ext uri="{FF2B5EF4-FFF2-40B4-BE49-F238E27FC236}">
                <a16:creationId xmlns:a16="http://schemas.microsoft.com/office/drawing/2014/main" id="{94336EB7-03A6-D383-EAFD-7438B5DA079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535781"/>
            <a:ext cx="10287000" cy="5786438"/>
          </a:xfrm>
        </p:spPr>
      </p:pic>
    </p:spTree>
    <p:extLst>
      <p:ext uri="{BB962C8B-B14F-4D97-AF65-F5344CB8AC3E}">
        <p14:creationId xmlns:p14="http://schemas.microsoft.com/office/powerpoint/2010/main" val="18811911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39B22-2023-D888-C1D8-94B42C160CE0}"/>
            </a:ext>
          </a:extLst>
        </p:cNvPr>
        <p:cNvGrpSpPr/>
        <p:nvPr/>
      </p:nvGrpSpPr>
      <p:grpSpPr>
        <a:xfrm>
          <a:off x="0" y="0"/>
          <a:ext cx="0" cy="0"/>
          <a:chOff x="0" y="0"/>
          <a:chExt cx="0" cy="0"/>
        </a:xfrm>
      </p:grpSpPr>
      <p:pic>
        <p:nvPicPr>
          <p:cNvPr id="2" name="Picture 1" descr="A close-up of a human body&#10;&#10;Description automatically generated">
            <a:extLst>
              <a:ext uri="{FF2B5EF4-FFF2-40B4-BE49-F238E27FC236}">
                <a16:creationId xmlns:a16="http://schemas.microsoft.com/office/drawing/2014/main" id="{C8E2865C-E3BA-94AA-CD4E-01BA4E85FB12}"/>
              </a:ext>
            </a:extLst>
          </p:cNvPr>
          <p:cNvPicPr>
            <a:picLocks noChangeAspect="1"/>
          </p:cNvPicPr>
          <p:nvPr/>
        </p:nvPicPr>
        <p:blipFill rotWithShape="1">
          <a:blip r:embed="rId3"/>
          <a:srcRect l="59307" t="37735" r="3475" b="4985"/>
          <a:stretch/>
        </p:blipFill>
        <p:spPr>
          <a:xfrm>
            <a:off x="7496090" y="2431987"/>
            <a:ext cx="2902426" cy="2503006"/>
          </a:xfrm>
          <a:prstGeom prst="rect">
            <a:avLst/>
          </a:prstGeom>
        </p:spPr>
      </p:pic>
      <p:sp>
        <p:nvSpPr>
          <p:cNvPr id="4" name="TextBox 3">
            <a:extLst>
              <a:ext uri="{FF2B5EF4-FFF2-40B4-BE49-F238E27FC236}">
                <a16:creationId xmlns:a16="http://schemas.microsoft.com/office/drawing/2014/main" id="{71DE1B61-A55D-F10A-1D1E-6E4AF63610BD}"/>
              </a:ext>
            </a:extLst>
          </p:cNvPr>
          <p:cNvSpPr txBox="1"/>
          <p:nvPr/>
        </p:nvSpPr>
        <p:spPr>
          <a:xfrm>
            <a:off x="541592" y="765365"/>
            <a:ext cx="6872812" cy="507831"/>
          </a:xfrm>
          <a:prstGeom prst="rect">
            <a:avLst/>
          </a:prstGeom>
          <a:noFill/>
        </p:spPr>
        <p:txBody>
          <a:bodyPr wrap="square" rtlCol="0">
            <a:spAutoFit/>
          </a:bodyPr>
          <a:lstStyle/>
          <a:p>
            <a:r>
              <a:rPr lang="en-US" sz="2700" dirty="0">
                <a:latin typeface="Arial"/>
              </a:rPr>
              <a:t>Biology in London Program Summer 2027</a:t>
            </a:r>
          </a:p>
        </p:txBody>
      </p:sp>
      <p:cxnSp>
        <p:nvCxnSpPr>
          <p:cNvPr id="6" name="Straight Connector 5">
            <a:extLst>
              <a:ext uri="{FF2B5EF4-FFF2-40B4-BE49-F238E27FC236}">
                <a16:creationId xmlns:a16="http://schemas.microsoft.com/office/drawing/2014/main" id="{525CE5F1-5C42-9C4C-6EA8-B4829B785298}"/>
              </a:ext>
            </a:extLst>
          </p:cNvPr>
          <p:cNvCxnSpPr>
            <a:cxnSpLocks/>
          </p:cNvCxnSpPr>
          <p:nvPr/>
        </p:nvCxnSpPr>
        <p:spPr>
          <a:xfrm>
            <a:off x="307563" y="1258767"/>
            <a:ext cx="9411715"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05FE0124-BEFF-5E22-012C-B7E86660C7B3}"/>
              </a:ext>
            </a:extLst>
          </p:cNvPr>
          <p:cNvSpPr txBox="1"/>
          <p:nvPr/>
        </p:nvSpPr>
        <p:spPr>
          <a:xfrm>
            <a:off x="541592" y="1344189"/>
            <a:ext cx="5145107" cy="507831"/>
          </a:xfrm>
          <a:prstGeom prst="rect">
            <a:avLst/>
          </a:prstGeom>
          <a:noFill/>
        </p:spPr>
        <p:txBody>
          <a:bodyPr wrap="square">
            <a:spAutoFit/>
          </a:bodyPr>
          <a:lstStyle/>
          <a:p>
            <a:r>
              <a:rPr lang="en-US" sz="2700" dirty="0">
                <a:latin typeface="Open Sans SemiBold" pitchFamily="2" charset="0"/>
                <a:ea typeface="Open Sans SemiBold" pitchFamily="2" charset="0"/>
                <a:cs typeface="Open Sans SemiBold" pitchFamily="2" charset="0"/>
              </a:rPr>
              <a:t>For more information:</a:t>
            </a:r>
          </a:p>
        </p:txBody>
      </p:sp>
      <p:sp>
        <p:nvSpPr>
          <p:cNvPr id="5" name="TextBox 4">
            <a:extLst>
              <a:ext uri="{FF2B5EF4-FFF2-40B4-BE49-F238E27FC236}">
                <a16:creationId xmlns:a16="http://schemas.microsoft.com/office/drawing/2014/main" id="{01AC0549-A5AC-11D7-D335-9C19EEBCEA4A}"/>
              </a:ext>
            </a:extLst>
          </p:cNvPr>
          <p:cNvSpPr txBox="1"/>
          <p:nvPr/>
        </p:nvSpPr>
        <p:spPr>
          <a:xfrm>
            <a:off x="541594" y="1923008"/>
            <a:ext cx="9411715" cy="5611151"/>
          </a:xfrm>
          <a:prstGeom prst="rect">
            <a:avLst/>
          </a:prstGeom>
          <a:noFill/>
        </p:spPr>
        <p:txBody>
          <a:bodyPr wrap="square">
            <a:spAutoFit/>
          </a:bodyPr>
          <a:lstStyle/>
          <a:p>
            <a:pPr marL="289322" indent="-289322">
              <a:spcBef>
                <a:spcPts val="1200"/>
              </a:spcBef>
              <a:buFont typeface="Arial"/>
              <a:buChar char="•"/>
            </a:pPr>
            <a:r>
              <a:rPr lang="en-US" sz="2025" dirty="0"/>
              <a:t>Dr. Scott Steppan, Bio in London Coordinator (</a:t>
            </a:r>
            <a:r>
              <a:rPr lang="en-US" sz="2025" dirty="0">
                <a:solidFill>
                  <a:srgbClr val="0070C0"/>
                </a:solidFill>
                <a:hlinkClick r:id="rId4">
                  <a:extLst>
                    <a:ext uri="{A12FA001-AC4F-418D-AE19-62706E023703}">
                      <ahyp:hlinkClr xmlns:ahyp="http://schemas.microsoft.com/office/drawing/2018/hyperlinkcolor" val="tx"/>
                    </a:ext>
                  </a:extLst>
                </a:hlinkClick>
              </a:rPr>
              <a:t>steppan@bio.fsu.edu</a:t>
            </a:r>
            <a:r>
              <a:rPr lang="en-US" sz="2025" dirty="0"/>
              <a:t>) </a:t>
            </a:r>
          </a:p>
          <a:p>
            <a:pPr marL="675124" lvl="1" indent="-289339">
              <a:spcBef>
                <a:spcPts val="1519"/>
              </a:spcBef>
              <a:buFont typeface="Arial"/>
              <a:buChar char="•"/>
            </a:pPr>
            <a:r>
              <a:rPr lang="en-US" sz="2025" dirty="0"/>
              <a:t>Instructor: Dr. David McNutt (</a:t>
            </a:r>
            <a:r>
              <a:rPr lang="en-US" sz="2025" dirty="0" err="1"/>
              <a:t>dmcnutt@bio.fsu.edu</a:t>
            </a:r>
            <a:r>
              <a:rPr lang="en-US" sz="2025" dirty="0"/>
              <a:t>)</a:t>
            </a:r>
          </a:p>
          <a:p>
            <a:pPr marL="675124" lvl="1" indent="-289339">
              <a:spcBef>
                <a:spcPts val="1519"/>
              </a:spcBef>
              <a:buFont typeface="Arial"/>
              <a:buChar char="•"/>
            </a:pPr>
            <a:r>
              <a:rPr lang="en-US" sz="2025" dirty="0"/>
              <a:t>Instructor: Dr. Johanna McNutt (</a:t>
            </a:r>
            <a:r>
              <a:rPr lang="en-US" sz="2025" dirty="0" err="1">
                <a:solidFill>
                  <a:srgbClr val="0070C0"/>
                </a:solidFill>
              </a:rPr>
              <a:t>jmcnutt@bio.fsu.edu</a:t>
            </a:r>
            <a:r>
              <a:rPr lang="en-US" sz="2025" dirty="0"/>
              <a:t>)</a:t>
            </a:r>
          </a:p>
          <a:p>
            <a:pPr marL="289322" indent="-289322">
              <a:spcBef>
                <a:spcPts val="1200"/>
              </a:spcBef>
              <a:buFont typeface="Arial"/>
              <a:buChar char="•"/>
            </a:pPr>
            <a:r>
              <a:rPr lang="en-US" sz="2025" dirty="0"/>
              <a:t>Biology Dept. </a:t>
            </a:r>
            <a:r>
              <a:rPr lang="en-US" sz="2025" dirty="0">
                <a:solidFill>
                  <a:srgbClr val="000000"/>
                </a:solidFill>
              </a:rPr>
              <a:t>Advising office</a:t>
            </a:r>
            <a:r>
              <a:rPr lang="en-US" sz="2025" dirty="0"/>
              <a:t> (</a:t>
            </a:r>
            <a:r>
              <a:rPr lang="en-US" sz="2025" dirty="0">
                <a:solidFill>
                  <a:srgbClr val="0070C0"/>
                </a:solidFill>
                <a:hlinkClick r:id="rId5">
                  <a:extLst>
                    <a:ext uri="{A12FA001-AC4F-418D-AE19-62706E023703}">
                      <ahyp:hlinkClr xmlns:ahyp="http://schemas.microsoft.com/office/drawing/2018/hyperlinkcolor" val="tx"/>
                    </a:ext>
                  </a:extLst>
                </a:hlinkClick>
              </a:rPr>
              <a:t>advisor@bio.fsu.edu</a:t>
            </a:r>
            <a:r>
              <a:rPr lang="en-US" sz="2025" dirty="0"/>
              <a:t>)</a:t>
            </a:r>
          </a:p>
          <a:p>
            <a:pPr marL="289322" indent="-289322">
              <a:lnSpc>
                <a:spcPct val="150000"/>
              </a:lnSpc>
              <a:spcBef>
                <a:spcPts val="1200"/>
              </a:spcBef>
              <a:buFont typeface="Arial"/>
              <a:buChar char="•"/>
            </a:pPr>
            <a:r>
              <a:rPr lang="en-US" sz="2025" dirty="0"/>
              <a:t>International Programs (</a:t>
            </a:r>
            <a:r>
              <a:rPr lang="en-US" sz="2025" dirty="0">
                <a:solidFill>
                  <a:srgbClr val="0070C0"/>
                </a:solidFill>
                <a:hlinkClick r:id="rId6">
                  <a:extLst>
                    <a:ext uri="{A12FA001-AC4F-418D-AE19-62706E023703}">
                      <ahyp:hlinkClr xmlns:ahyp="http://schemas.microsoft.com/office/drawing/2018/hyperlinkcolor" val="tx"/>
                    </a:ext>
                  </a:extLst>
                </a:hlinkClick>
              </a:rPr>
              <a:t>international.fsu.edu</a:t>
            </a:r>
            <a:r>
              <a:rPr lang="en-US" sz="2025" dirty="0"/>
              <a:t>)</a:t>
            </a:r>
            <a:br>
              <a:rPr lang="en-US" sz="2025" dirty="0"/>
            </a:br>
            <a:r>
              <a:rPr lang="en-US" sz="2025" dirty="0"/>
              <a:t>Nadya Rosario (Program Coordinator, </a:t>
            </a:r>
            <a:r>
              <a:rPr lang="en-US" sz="2025" dirty="0">
                <a:solidFill>
                  <a:srgbClr val="0070C0"/>
                </a:solidFill>
                <a:hlinkClick r:id="rId7">
                  <a:extLst>
                    <a:ext uri="{A12FA001-AC4F-418D-AE19-62706E023703}">
                      <ahyp:hlinkClr xmlns:ahyp="http://schemas.microsoft.com/office/drawing/2018/hyperlinkcolor" val="tx"/>
                    </a:ext>
                  </a:extLst>
                </a:hlinkClick>
              </a:rPr>
              <a:t>ngrosario@fsu.edu</a:t>
            </a:r>
            <a:r>
              <a:rPr lang="en-US" sz="2025" dirty="0"/>
              <a:t>)</a:t>
            </a:r>
            <a:br>
              <a:rPr lang="en-US" sz="2025" dirty="0"/>
            </a:br>
            <a:r>
              <a:rPr lang="en-US" sz="2025" dirty="0"/>
              <a:t>Megan Glogowski (Program Coordinator, </a:t>
            </a:r>
            <a:r>
              <a:rPr lang="en-US" sz="2025" dirty="0" err="1">
                <a:solidFill>
                  <a:srgbClr val="0070C0"/>
                </a:solidFill>
              </a:rPr>
              <a:t>mglogowski</a:t>
            </a:r>
            <a:r>
              <a:rPr lang="en-US" sz="2025" dirty="0" err="1">
                <a:solidFill>
                  <a:srgbClr val="0070C0"/>
                </a:solidFill>
                <a:hlinkClick r:id="rId7">
                  <a:extLst>
                    <a:ext uri="{A12FA001-AC4F-418D-AE19-62706E023703}">
                      <ahyp:hlinkClr xmlns:ahyp="http://schemas.microsoft.com/office/drawing/2018/hyperlinkcolor" val="tx"/>
                    </a:ext>
                  </a:extLst>
                </a:hlinkClick>
              </a:rPr>
              <a:t>@fsu.edu</a:t>
            </a:r>
            <a:r>
              <a:rPr lang="en-US" sz="2025" dirty="0"/>
              <a:t>)</a:t>
            </a:r>
            <a:br>
              <a:rPr lang="en-US" sz="2025" dirty="0"/>
            </a:br>
            <a:r>
              <a:rPr lang="en-US" sz="2025" dirty="0"/>
              <a:t>International Programs Advising (</a:t>
            </a:r>
            <a:r>
              <a:rPr lang="en-US" sz="2025" dirty="0" err="1">
                <a:solidFill>
                  <a:srgbClr val="0070C0"/>
                </a:solidFill>
              </a:rPr>
              <a:t>IP-AcademicAdvising@fsu.edu</a:t>
            </a:r>
            <a:r>
              <a:rPr lang="en-US" sz="2025" dirty="0"/>
              <a:t>)</a:t>
            </a:r>
            <a:br>
              <a:rPr lang="en-US" sz="2025" dirty="0"/>
            </a:br>
            <a:r>
              <a:rPr lang="en-US" sz="2025" dirty="0"/>
              <a:t>International Programs Financial Aid (</a:t>
            </a:r>
            <a:r>
              <a:rPr lang="en-US" sz="2025" dirty="0" err="1">
                <a:solidFill>
                  <a:srgbClr val="0070C0"/>
                </a:solidFill>
              </a:rPr>
              <a:t>IP-FinancialAid@fsu.edu</a:t>
            </a:r>
            <a:r>
              <a:rPr lang="en-US" sz="2025" dirty="0"/>
              <a:t>)</a:t>
            </a:r>
          </a:p>
          <a:p>
            <a:pPr marL="289322" indent="-289322">
              <a:spcBef>
                <a:spcPts val="1200"/>
              </a:spcBef>
              <a:buFont typeface="Arial"/>
              <a:buChar char="•"/>
            </a:pPr>
            <a:r>
              <a:rPr lang="en-US" sz="2025" dirty="0">
                <a:hlinkClick r:id="rId6"/>
              </a:rPr>
              <a:t>https://international.fsu.edu/</a:t>
            </a:r>
            <a:r>
              <a:rPr lang="en-US" sz="2025" dirty="0"/>
              <a:t>  or email </a:t>
            </a:r>
            <a:r>
              <a:rPr lang="en-US" sz="2025" b="1" dirty="0" err="1">
                <a:solidFill>
                  <a:schemeClr val="accent6"/>
                </a:solidFill>
              </a:rPr>
              <a:t>IP-Info@fsu.edu</a:t>
            </a:r>
            <a:endParaRPr lang="en-US" sz="2025" b="1" dirty="0">
              <a:solidFill>
                <a:schemeClr val="accent6"/>
              </a:solidFill>
            </a:endParaRPr>
          </a:p>
          <a:p>
            <a:pPr>
              <a:spcBef>
                <a:spcPts val="1200"/>
              </a:spcBef>
            </a:pPr>
            <a:br>
              <a:rPr lang="en-US" sz="2025" dirty="0">
                <a:highlight>
                  <a:srgbClr val="FFFF00"/>
                </a:highlight>
              </a:rPr>
            </a:br>
            <a:endParaRPr lang="en-US" sz="2025" dirty="0">
              <a:highlight>
                <a:srgbClr val="FFFF00"/>
              </a:highlight>
            </a:endParaRPr>
          </a:p>
        </p:txBody>
      </p:sp>
      <p:pic>
        <p:nvPicPr>
          <p:cNvPr id="7" name="Picture 6">
            <a:extLst>
              <a:ext uri="{FF2B5EF4-FFF2-40B4-BE49-F238E27FC236}">
                <a16:creationId xmlns:a16="http://schemas.microsoft.com/office/drawing/2014/main" id="{68ABA9BA-1E81-300E-EB8B-175CC447A268}"/>
              </a:ext>
            </a:extLst>
          </p:cNvPr>
          <p:cNvPicPr>
            <a:picLocks noChangeAspect="1"/>
          </p:cNvPicPr>
          <p:nvPr/>
        </p:nvPicPr>
        <p:blipFill>
          <a:blip r:embed="rId8"/>
          <a:srcRect b="31477"/>
          <a:stretch>
            <a:fillRect/>
          </a:stretch>
        </p:blipFill>
        <p:spPr>
          <a:xfrm>
            <a:off x="7732338" y="3172857"/>
            <a:ext cx="1645105" cy="1592565"/>
          </a:xfrm>
          <a:prstGeom prst="rect">
            <a:avLst/>
          </a:prstGeom>
        </p:spPr>
      </p:pic>
    </p:spTree>
    <p:extLst>
      <p:ext uri="{BB962C8B-B14F-4D97-AF65-F5344CB8AC3E}">
        <p14:creationId xmlns:p14="http://schemas.microsoft.com/office/powerpoint/2010/main" val="4103798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outdoor, person, building, man&#10;&#10;Description automatically generated">
            <a:extLst>
              <a:ext uri="{FF2B5EF4-FFF2-40B4-BE49-F238E27FC236}">
                <a16:creationId xmlns:a16="http://schemas.microsoft.com/office/drawing/2014/main" id="{47B3A6CB-D88C-4ACD-A286-36BBE6FB30F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831" r="3208"/>
          <a:stretch/>
        </p:blipFill>
        <p:spPr>
          <a:xfrm>
            <a:off x="2571750" y="535781"/>
            <a:ext cx="7715250" cy="5786438"/>
          </a:xfrm>
          <a:prstGeom prst="rect">
            <a:avLst/>
          </a:prstGeom>
        </p:spPr>
      </p:pic>
      <p:sp>
        <p:nvSpPr>
          <p:cNvPr id="6" name="TextBox 5"/>
          <p:cNvSpPr txBox="1"/>
          <p:nvPr/>
        </p:nvSpPr>
        <p:spPr>
          <a:xfrm>
            <a:off x="2571749" y="631577"/>
            <a:ext cx="4171113" cy="1370953"/>
          </a:xfrm>
          <a:prstGeom prst="rect">
            <a:avLst/>
          </a:prstGeom>
          <a:noFill/>
        </p:spPr>
        <p:txBody>
          <a:bodyPr wrap="square" rtlCol="0">
            <a:spAutoFit/>
          </a:bodyPr>
          <a:lstStyle/>
          <a:p>
            <a:pPr>
              <a:lnSpc>
                <a:spcPct val="80000"/>
              </a:lnSpc>
            </a:pPr>
            <a:r>
              <a:rPr lang="en-US" sz="5063" b="1" dirty="0">
                <a:latin typeface="Abadi MT Condensed Light"/>
                <a:cs typeface="Abadi MT Condensed Light"/>
              </a:rPr>
              <a:t>Biology in </a:t>
            </a:r>
          </a:p>
          <a:p>
            <a:pPr>
              <a:lnSpc>
                <a:spcPct val="80000"/>
              </a:lnSpc>
            </a:pPr>
            <a:r>
              <a:rPr lang="en-US" sz="5063" b="1" dirty="0">
                <a:latin typeface="Abadi MT Condensed Light"/>
                <a:cs typeface="Abadi MT Condensed Light"/>
              </a:rPr>
              <a:t>London</a:t>
            </a:r>
          </a:p>
        </p:txBody>
      </p:sp>
      <p:pic>
        <p:nvPicPr>
          <p:cNvPr id="2" name="Google Shape;184;p29">
            <a:extLst>
              <a:ext uri="{FF2B5EF4-FFF2-40B4-BE49-F238E27FC236}">
                <a16:creationId xmlns:a16="http://schemas.microsoft.com/office/drawing/2014/main" id="{DFD4C336-7921-7B88-EA23-983FB8964F43}"/>
              </a:ext>
            </a:extLst>
          </p:cNvPr>
          <p:cNvPicPr preferRelativeResize="0"/>
          <p:nvPr/>
        </p:nvPicPr>
        <p:blipFill rotWithShape="1">
          <a:blip r:embed="rId4">
            <a:alphaModFix/>
          </a:blip>
          <a:srcRect/>
          <a:stretch/>
        </p:blipFill>
        <p:spPr>
          <a:xfrm>
            <a:off x="214235" y="880178"/>
            <a:ext cx="1959836" cy="1306557"/>
          </a:xfrm>
          <a:prstGeom prst="rect">
            <a:avLst/>
          </a:prstGeom>
          <a:noFill/>
          <a:ln w="38100" cap="sq" cmpd="sng">
            <a:solidFill>
              <a:srgbClr val="671A2D"/>
            </a:solidFill>
            <a:prstDash val="solid"/>
            <a:miter lim="8000"/>
            <a:headEnd type="none" w="sm" len="sm"/>
            <a:tailEnd type="none" w="sm" len="sm"/>
          </a:ln>
          <a:effectLst>
            <a:outerShdw blurRad="50800" dist="38100" dir="2700000" algn="tl" rotWithShape="0">
              <a:srgbClr val="000000">
                <a:alpha val="41568"/>
              </a:srgbClr>
            </a:outerShdw>
          </a:effectLst>
        </p:spPr>
      </p:pic>
      <p:pic>
        <p:nvPicPr>
          <p:cNvPr id="3" name="Google Shape;185;p29">
            <a:extLst>
              <a:ext uri="{FF2B5EF4-FFF2-40B4-BE49-F238E27FC236}">
                <a16:creationId xmlns:a16="http://schemas.microsoft.com/office/drawing/2014/main" id="{A8593480-03F6-3833-918D-C5A0D619C2A8}"/>
              </a:ext>
            </a:extLst>
          </p:cNvPr>
          <p:cNvPicPr preferRelativeResize="0"/>
          <p:nvPr/>
        </p:nvPicPr>
        <p:blipFill rotWithShape="1">
          <a:blip r:embed="rId5">
            <a:alphaModFix/>
          </a:blip>
          <a:srcRect/>
          <a:stretch/>
        </p:blipFill>
        <p:spPr>
          <a:xfrm>
            <a:off x="189539" y="2384958"/>
            <a:ext cx="1984535" cy="1323023"/>
          </a:xfrm>
          <a:prstGeom prst="rect">
            <a:avLst/>
          </a:prstGeom>
          <a:noFill/>
          <a:ln w="38100" cap="sq" cmpd="sng">
            <a:solidFill>
              <a:srgbClr val="671A2D"/>
            </a:solidFill>
            <a:prstDash val="solid"/>
            <a:miter lim="8000"/>
            <a:headEnd type="none" w="sm" len="sm"/>
            <a:tailEnd type="none" w="sm" len="sm"/>
          </a:ln>
          <a:effectLst>
            <a:outerShdw blurRad="50800" dist="38100" dir="2700000" algn="tl" rotWithShape="0">
              <a:srgbClr val="000000">
                <a:alpha val="41568"/>
              </a:srgbClr>
            </a:outerShdw>
          </a:effectLst>
        </p:spPr>
      </p:pic>
      <p:pic>
        <p:nvPicPr>
          <p:cNvPr id="7" name="Google Shape;186;p29">
            <a:extLst>
              <a:ext uri="{FF2B5EF4-FFF2-40B4-BE49-F238E27FC236}">
                <a16:creationId xmlns:a16="http://schemas.microsoft.com/office/drawing/2014/main" id="{68462528-3BC2-BFBF-26F9-5FA31736BDF5}"/>
              </a:ext>
            </a:extLst>
          </p:cNvPr>
          <p:cNvPicPr preferRelativeResize="0"/>
          <p:nvPr/>
        </p:nvPicPr>
        <p:blipFill rotWithShape="1">
          <a:blip r:embed="rId6">
            <a:alphaModFix/>
          </a:blip>
          <a:srcRect/>
          <a:stretch/>
        </p:blipFill>
        <p:spPr>
          <a:xfrm>
            <a:off x="183884" y="3906202"/>
            <a:ext cx="1984535" cy="1323023"/>
          </a:xfrm>
          <a:prstGeom prst="rect">
            <a:avLst/>
          </a:prstGeom>
          <a:noFill/>
          <a:ln w="38100" cap="sq" cmpd="sng">
            <a:solidFill>
              <a:srgbClr val="671A2D"/>
            </a:solidFill>
            <a:prstDash val="solid"/>
            <a:miter lim="8000"/>
            <a:headEnd type="none" w="sm" len="sm"/>
            <a:tailEnd type="none" w="sm" len="sm"/>
          </a:ln>
          <a:effectLst>
            <a:outerShdw blurRad="50800" dist="38100" dir="2700000" algn="tl" rotWithShape="0">
              <a:srgbClr val="000000">
                <a:alpha val="41568"/>
              </a:srgbClr>
            </a:outerShdw>
          </a:effectLst>
        </p:spPr>
      </p:pic>
      <p:pic>
        <p:nvPicPr>
          <p:cNvPr id="13" name="Picture 12" descr="A black and gold sign&#10;&#10;AI-generated content may be incorrect.">
            <a:extLst>
              <a:ext uri="{FF2B5EF4-FFF2-40B4-BE49-F238E27FC236}">
                <a16:creationId xmlns:a16="http://schemas.microsoft.com/office/drawing/2014/main" id="{A0313127-E51C-FCFF-EADC-FFE5B786F6B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42863" y="5345533"/>
            <a:ext cx="3544140" cy="840364"/>
          </a:xfrm>
          <a:prstGeom prst="rect">
            <a:avLst/>
          </a:prstGeom>
        </p:spPr>
      </p:pic>
    </p:spTree>
    <p:extLst>
      <p:ext uri="{BB962C8B-B14F-4D97-AF65-F5344CB8AC3E}">
        <p14:creationId xmlns:p14="http://schemas.microsoft.com/office/powerpoint/2010/main" val="781846448"/>
      </p:ext>
    </p:extLst>
  </p:cSld>
  <p:clrMapOvr>
    <a:masterClrMapping/>
  </p:clrMapOvr>
</p:sld>
</file>

<file path=ppt/theme/theme1.xml><?xml version="1.0" encoding="utf-8"?>
<a:theme xmlns:a="http://schemas.openxmlformats.org/drawingml/2006/main" name="Office Theme">
  <a:themeElements>
    <a:clrScheme name="FSU">
      <a:dk1>
        <a:srgbClr val="000000"/>
      </a:dk1>
      <a:lt1>
        <a:srgbClr val="FFFFFF"/>
      </a:lt1>
      <a:dk2>
        <a:srgbClr val="782F40"/>
      </a:dk2>
      <a:lt2>
        <a:srgbClr val="E7E6E6"/>
      </a:lt2>
      <a:accent1>
        <a:srgbClr val="782F40"/>
      </a:accent1>
      <a:accent2>
        <a:srgbClr val="CEB888"/>
      </a:accent2>
      <a:accent3>
        <a:srgbClr val="415563"/>
      </a:accent3>
      <a:accent4>
        <a:srgbClr val="5BB8B2"/>
      </a:accent4>
      <a:accent5>
        <a:srgbClr val="FFC72C"/>
      </a:accent5>
      <a:accent6>
        <a:srgbClr val="A6192E"/>
      </a:accent6>
      <a:hlink>
        <a:srgbClr val="782F4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SU-changing the world" id="{ED812782-668D-C24B-B9EA-1671B1D4ACA5}" vid="{30E0E5D3-8761-184B-AF91-6B54EF77FF75}"/>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Theme">
  <a:themeElements>
    <a:clrScheme name="blank presentatio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lank presentatio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3720</TotalTime>
  <Words>932</Words>
  <Application>Microsoft Office PowerPoint</Application>
  <PresentationFormat>35mm Slides</PresentationFormat>
  <Paragraphs>111</Paragraphs>
  <Slides>20</Slides>
  <Notes>5</Notes>
  <HiddenSlides>0</HiddenSlides>
  <MMClips>0</MMClips>
  <ScaleCrop>false</ScaleCrop>
  <HeadingPairs>
    <vt:vector size="6" baseType="variant">
      <vt:variant>
        <vt:lpstr>Fonts Used</vt:lpstr>
      </vt:variant>
      <vt:variant>
        <vt:i4>16</vt:i4>
      </vt:variant>
      <vt:variant>
        <vt:lpstr>Theme</vt:lpstr>
      </vt:variant>
      <vt:variant>
        <vt:i4>6</vt:i4>
      </vt:variant>
      <vt:variant>
        <vt:lpstr>Slide Titles</vt:lpstr>
      </vt:variant>
      <vt:variant>
        <vt:i4>20</vt:i4>
      </vt:variant>
    </vt:vector>
  </HeadingPairs>
  <TitlesOfParts>
    <vt:vector size="42" baseType="lpstr">
      <vt:lpstr>Calibri</vt:lpstr>
      <vt:lpstr>Open Sans Light</vt:lpstr>
      <vt:lpstr>Iowan Old Style Italic</vt:lpstr>
      <vt:lpstr>Open Sans Condensed Condensed S</vt:lpstr>
      <vt:lpstr>Gill Sans MT</vt:lpstr>
      <vt:lpstr>Arial</vt:lpstr>
      <vt:lpstr>Aptos</vt:lpstr>
      <vt:lpstr>Aptos Display</vt:lpstr>
      <vt:lpstr>Open Sans SemiBold</vt:lpstr>
      <vt:lpstr>Avenir Next</vt:lpstr>
      <vt:lpstr>Times New Roman</vt:lpstr>
      <vt:lpstr>Tahoma</vt:lpstr>
      <vt:lpstr>Abadi MT Condensed Light</vt:lpstr>
      <vt:lpstr>Helvetica</vt:lpstr>
      <vt:lpstr>DIN Alternate</vt:lpstr>
      <vt:lpstr>DIN Condensed</vt:lpstr>
      <vt:lpstr>Office Theme</vt:lpstr>
      <vt:lpstr>1_Office Theme</vt:lpstr>
      <vt:lpstr>Default Theme</vt:lpstr>
      <vt:lpstr>3_Blank Presentation</vt:lpstr>
      <vt:lpstr>2_Office Theme</vt:lpstr>
      <vt:lpstr>4_Office Theme</vt:lpstr>
      <vt:lpstr>PowerPoint Presentation</vt:lpstr>
      <vt:lpstr>PowerPoint Presentation</vt:lpstr>
      <vt:lpstr>PowerPoint Presentation</vt:lpstr>
      <vt:lpstr>The London Experience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Grab</dc:creator>
  <cp:lastModifiedBy>Nathan Granger</cp:lastModifiedBy>
  <cp:revision>306</cp:revision>
  <dcterms:created xsi:type="dcterms:W3CDTF">2024-03-13T12:25:39Z</dcterms:created>
  <dcterms:modified xsi:type="dcterms:W3CDTF">2026-09-28T18:28:22Z</dcterms:modified>
</cp:coreProperties>
</file>